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0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3"/>
  </p:notesMasterIdLst>
  <p:sldIdLst>
    <p:sldId id="449" r:id="rId4"/>
    <p:sldId id="347" r:id="rId5"/>
    <p:sldId id="467" r:id="rId6"/>
    <p:sldId id="458" r:id="rId7"/>
    <p:sldId id="459" r:id="rId8"/>
    <p:sldId id="460" r:id="rId9"/>
    <p:sldId id="463" r:id="rId10"/>
    <p:sldId id="464" r:id="rId11"/>
    <p:sldId id="466" r:id="rId12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DA500"/>
    <a:srgbClr val="FDFDFD"/>
    <a:srgbClr val="2A885B"/>
    <a:srgbClr val="AA6500"/>
    <a:srgbClr val="FFBA55"/>
    <a:srgbClr val="77A364"/>
    <a:srgbClr val="2B8A5C"/>
    <a:srgbClr val="F1A74F"/>
    <a:srgbClr val="F5E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108" y="116"/>
      </p:cViewPr>
      <p:guideLst>
        <p:guide orient="horz" pos="2152"/>
        <p:guide pos="379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7" Type="http://schemas.openxmlformats.org/officeDocument/2006/relationships/tags" Target="tags/tag215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8" Type="http://schemas.openxmlformats.org/officeDocument/2006/relationships/theme" Target="../theme/theme2.xml"/><Relationship Id="rId17" Type="http://schemas.openxmlformats.org/officeDocument/2006/relationships/tags" Target="../tags/tag124.xml"/><Relationship Id="rId16" Type="http://schemas.openxmlformats.org/officeDocument/2006/relationships/tags" Target="../tags/tag123.xml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A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26.xml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ags" Target="../tags/tag12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tags" Target="../tags/tag128.xml"/><Relationship Id="rId7" Type="http://schemas.openxmlformats.org/officeDocument/2006/relationships/tags" Target="../tags/tag12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9" Type="http://schemas.openxmlformats.org/officeDocument/2006/relationships/tags" Target="../tags/tag137.xml"/><Relationship Id="rId18" Type="http://schemas.openxmlformats.org/officeDocument/2006/relationships/tags" Target="../tags/tag136.xml"/><Relationship Id="rId17" Type="http://schemas.openxmlformats.org/officeDocument/2006/relationships/tags" Target="../tags/tag135.xml"/><Relationship Id="rId16" Type="http://schemas.openxmlformats.org/officeDocument/2006/relationships/tags" Target="../tags/tag134.xml"/><Relationship Id="rId15" Type="http://schemas.openxmlformats.org/officeDocument/2006/relationships/tags" Target="../tags/tag133.xml"/><Relationship Id="rId14" Type="http://schemas.openxmlformats.org/officeDocument/2006/relationships/tags" Target="../tags/tag132.xml"/><Relationship Id="rId13" Type="http://schemas.openxmlformats.org/officeDocument/2006/relationships/tags" Target="../tags/tag131.xml"/><Relationship Id="rId12" Type="http://schemas.openxmlformats.org/officeDocument/2006/relationships/tags" Target="../tags/tag130.xml"/><Relationship Id="rId11" Type="http://schemas.openxmlformats.org/officeDocument/2006/relationships/tags" Target="../tags/tag129.xml"/><Relationship Id="rId10" Type="http://schemas.openxmlformats.org/officeDocument/2006/relationships/image" Target="../media/image10.sv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42.xml"/><Relationship Id="rId8" Type="http://schemas.openxmlformats.org/officeDocument/2006/relationships/tags" Target="../tags/tag141.xml"/><Relationship Id="rId7" Type="http://schemas.openxmlformats.org/officeDocument/2006/relationships/tags" Target="../tags/tag140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image" Target="../media/image4.png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148.xml"/><Relationship Id="rId14" Type="http://schemas.openxmlformats.org/officeDocument/2006/relationships/tags" Target="../tags/tag147.xml"/><Relationship Id="rId13" Type="http://schemas.openxmlformats.org/officeDocument/2006/relationships/tags" Target="../tags/tag146.xml"/><Relationship Id="rId12" Type="http://schemas.openxmlformats.org/officeDocument/2006/relationships/tags" Target="../tags/tag145.xml"/><Relationship Id="rId11" Type="http://schemas.openxmlformats.org/officeDocument/2006/relationships/tags" Target="../tags/tag144.xml"/><Relationship Id="rId10" Type="http://schemas.openxmlformats.org/officeDocument/2006/relationships/tags" Target="../tags/tag143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54.xml"/><Relationship Id="rId8" Type="http://schemas.openxmlformats.org/officeDocument/2006/relationships/tags" Target="../tags/tag153.xml"/><Relationship Id="rId7" Type="http://schemas.openxmlformats.org/officeDocument/2006/relationships/tags" Target="../tags/tag152.xml"/><Relationship Id="rId6" Type="http://schemas.openxmlformats.org/officeDocument/2006/relationships/tags" Target="../tags/tag15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9" Type="http://schemas.openxmlformats.org/officeDocument/2006/relationships/slideLayout" Target="../slideLayouts/slideLayout1.xml"/><Relationship Id="rId18" Type="http://schemas.openxmlformats.org/officeDocument/2006/relationships/tags" Target="../tags/tag159.xml"/><Relationship Id="rId17" Type="http://schemas.openxmlformats.org/officeDocument/2006/relationships/image" Target="../media/image11.png"/><Relationship Id="rId16" Type="http://schemas.microsoft.com/office/2007/relationships/media" Target="../media/media1.mp4"/><Relationship Id="rId15" Type="http://schemas.openxmlformats.org/officeDocument/2006/relationships/video" Target="../media/media1.mp4"/><Relationship Id="rId14" Type="http://schemas.openxmlformats.org/officeDocument/2006/relationships/image" Target="../media/image4.png"/><Relationship Id="rId13" Type="http://schemas.openxmlformats.org/officeDocument/2006/relationships/tags" Target="../tags/tag158.xml"/><Relationship Id="rId12" Type="http://schemas.openxmlformats.org/officeDocument/2006/relationships/tags" Target="../tags/tag157.xml"/><Relationship Id="rId11" Type="http://schemas.openxmlformats.org/officeDocument/2006/relationships/tags" Target="../tags/tag156.xml"/><Relationship Id="rId10" Type="http://schemas.openxmlformats.org/officeDocument/2006/relationships/tags" Target="../tags/tag155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tags" Target="../tags/tag161.xml"/><Relationship Id="rId7" Type="http://schemas.openxmlformats.org/officeDocument/2006/relationships/tags" Target="../tags/tag160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9" Type="http://schemas.openxmlformats.org/officeDocument/2006/relationships/tags" Target="../tags/tag170.xml"/><Relationship Id="rId18" Type="http://schemas.openxmlformats.org/officeDocument/2006/relationships/tags" Target="../tags/tag169.xml"/><Relationship Id="rId17" Type="http://schemas.openxmlformats.org/officeDocument/2006/relationships/tags" Target="../tags/tag168.xml"/><Relationship Id="rId16" Type="http://schemas.openxmlformats.org/officeDocument/2006/relationships/tags" Target="../tags/tag167.xml"/><Relationship Id="rId15" Type="http://schemas.openxmlformats.org/officeDocument/2006/relationships/tags" Target="../tags/tag166.xml"/><Relationship Id="rId14" Type="http://schemas.openxmlformats.org/officeDocument/2006/relationships/tags" Target="../tags/tag165.xml"/><Relationship Id="rId13" Type="http://schemas.openxmlformats.org/officeDocument/2006/relationships/tags" Target="../tags/tag164.xml"/><Relationship Id="rId12" Type="http://schemas.openxmlformats.org/officeDocument/2006/relationships/tags" Target="../tags/tag163.xml"/><Relationship Id="rId11" Type="http://schemas.openxmlformats.org/officeDocument/2006/relationships/tags" Target="../tags/tag162.xml"/><Relationship Id="rId10" Type="http://schemas.openxmlformats.org/officeDocument/2006/relationships/image" Target="../media/image10.sv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74.xml"/><Relationship Id="rId8" Type="http://schemas.openxmlformats.org/officeDocument/2006/relationships/tags" Target="../tags/tag173.xml"/><Relationship Id="rId7" Type="http://schemas.openxmlformats.org/officeDocument/2006/relationships/image" Target="../media/image10.svg"/><Relationship Id="rId6" Type="http://schemas.openxmlformats.org/officeDocument/2006/relationships/image" Target="../media/image9.png"/><Relationship Id="rId5" Type="http://schemas.openxmlformats.org/officeDocument/2006/relationships/tags" Target="../tags/tag172.xml"/><Relationship Id="rId4" Type="http://schemas.openxmlformats.org/officeDocument/2006/relationships/tags" Target="../tags/tag171.xml"/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181.xml"/><Relationship Id="rId15" Type="http://schemas.openxmlformats.org/officeDocument/2006/relationships/tags" Target="../tags/tag180.xml"/><Relationship Id="rId14" Type="http://schemas.openxmlformats.org/officeDocument/2006/relationships/tags" Target="../tags/tag179.xml"/><Relationship Id="rId13" Type="http://schemas.openxmlformats.org/officeDocument/2006/relationships/tags" Target="../tags/tag178.xml"/><Relationship Id="rId12" Type="http://schemas.openxmlformats.org/officeDocument/2006/relationships/tags" Target="../tags/tag177.xml"/><Relationship Id="rId11" Type="http://schemas.openxmlformats.org/officeDocument/2006/relationships/tags" Target="../tags/tag176.xml"/><Relationship Id="rId10" Type="http://schemas.openxmlformats.org/officeDocument/2006/relationships/tags" Target="../tags/tag175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85.xml"/><Relationship Id="rId8" Type="http://schemas.openxmlformats.org/officeDocument/2006/relationships/tags" Target="../tags/tag184.xml"/><Relationship Id="rId7" Type="http://schemas.openxmlformats.org/officeDocument/2006/relationships/image" Target="../media/image10.svg"/><Relationship Id="rId6" Type="http://schemas.openxmlformats.org/officeDocument/2006/relationships/image" Target="../media/image9.png"/><Relationship Id="rId5" Type="http://schemas.openxmlformats.org/officeDocument/2006/relationships/tags" Target="../tags/tag183.xml"/><Relationship Id="rId4" Type="http://schemas.openxmlformats.org/officeDocument/2006/relationships/tags" Target="../tags/tag182.xml"/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192.xml"/><Relationship Id="rId15" Type="http://schemas.openxmlformats.org/officeDocument/2006/relationships/tags" Target="../tags/tag191.xml"/><Relationship Id="rId14" Type="http://schemas.openxmlformats.org/officeDocument/2006/relationships/tags" Target="../tags/tag190.xml"/><Relationship Id="rId13" Type="http://schemas.openxmlformats.org/officeDocument/2006/relationships/tags" Target="../tags/tag189.xml"/><Relationship Id="rId12" Type="http://schemas.openxmlformats.org/officeDocument/2006/relationships/tags" Target="../tags/tag188.xml"/><Relationship Id="rId11" Type="http://schemas.openxmlformats.org/officeDocument/2006/relationships/tags" Target="../tags/tag187.xml"/><Relationship Id="rId10" Type="http://schemas.openxmlformats.org/officeDocument/2006/relationships/tags" Target="../tags/tag186.xml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98.xml"/><Relationship Id="rId8" Type="http://schemas.openxmlformats.org/officeDocument/2006/relationships/tags" Target="../tags/tag197.xml"/><Relationship Id="rId7" Type="http://schemas.openxmlformats.org/officeDocument/2006/relationships/tags" Target="../tags/tag196.xml"/><Relationship Id="rId6" Type="http://schemas.openxmlformats.org/officeDocument/2006/relationships/tags" Target="../tags/tag195.xml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3" Type="http://schemas.openxmlformats.org/officeDocument/2006/relationships/tags" Target="../tags/tag194.xml"/><Relationship Id="rId2" Type="http://schemas.openxmlformats.org/officeDocument/2006/relationships/tags" Target="../tags/tag193.xml"/><Relationship Id="rId19" Type="http://schemas.openxmlformats.org/officeDocument/2006/relationships/slideLayout" Target="../slideLayouts/slideLayout1.xml"/><Relationship Id="rId18" Type="http://schemas.openxmlformats.org/officeDocument/2006/relationships/tags" Target="../tags/tag203.xml"/><Relationship Id="rId17" Type="http://schemas.openxmlformats.org/officeDocument/2006/relationships/image" Target="../media/image20.jpeg"/><Relationship Id="rId16" Type="http://schemas.openxmlformats.org/officeDocument/2006/relationships/image" Target="../media/image19.jpeg"/><Relationship Id="rId15" Type="http://schemas.openxmlformats.org/officeDocument/2006/relationships/image" Target="../media/image18.jpeg"/><Relationship Id="rId14" Type="http://schemas.openxmlformats.org/officeDocument/2006/relationships/image" Target="../media/image4.png"/><Relationship Id="rId13" Type="http://schemas.openxmlformats.org/officeDocument/2006/relationships/tags" Target="../tags/tag202.xml"/><Relationship Id="rId12" Type="http://schemas.openxmlformats.org/officeDocument/2006/relationships/tags" Target="../tags/tag201.xml"/><Relationship Id="rId11" Type="http://schemas.openxmlformats.org/officeDocument/2006/relationships/tags" Target="../tags/tag200.xml"/><Relationship Id="rId10" Type="http://schemas.openxmlformats.org/officeDocument/2006/relationships/tags" Target="../tags/tag199.xml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09.xml"/><Relationship Id="rId8" Type="http://schemas.openxmlformats.org/officeDocument/2006/relationships/tags" Target="../tags/tag208.xml"/><Relationship Id="rId7" Type="http://schemas.openxmlformats.org/officeDocument/2006/relationships/tags" Target="../tags/tag207.xml"/><Relationship Id="rId6" Type="http://schemas.openxmlformats.org/officeDocument/2006/relationships/tags" Target="../tags/tag206.xml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3" Type="http://schemas.openxmlformats.org/officeDocument/2006/relationships/tags" Target="../tags/tag205.xml"/><Relationship Id="rId2" Type="http://schemas.openxmlformats.org/officeDocument/2006/relationships/tags" Target="../tags/tag204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214.xml"/><Relationship Id="rId14" Type="http://schemas.openxmlformats.org/officeDocument/2006/relationships/image" Target="../media/image4.png"/><Relationship Id="rId13" Type="http://schemas.openxmlformats.org/officeDocument/2006/relationships/tags" Target="../tags/tag213.xml"/><Relationship Id="rId12" Type="http://schemas.openxmlformats.org/officeDocument/2006/relationships/tags" Target="../tags/tag212.xml"/><Relationship Id="rId11" Type="http://schemas.openxmlformats.org/officeDocument/2006/relationships/tags" Target="../tags/tag211.xml"/><Relationship Id="rId10" Type="http://schemas.openxmlformats.org/officeDocument/2006/relationships/tags" Target="../tags/tag210.xm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7F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admin\Desktop\橘子图片\880140299cc526e8500ebf9794365990.jpg880140299cc526e8500ebf9794365990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r="11560" b="11726"/>
          <a:stretch>
            <a:fillRect/>
          </a:stretch>
        </p:blipFill>
        <p:spPr>
          <a:xfrm flipH="1">
            <a:off x="0" y="-30479"/>
            <a:ext cx="10352404" cy="688848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456288" y="2691186"/>
            <a:ext cx="9465323" cy="1997537"/>
            <a:chOff x="7469" y="4229"/>
            <a:chExt cx="12711" cy="2586"/>
          </a:xfrm>
        </p:grpSpPr>
        <p:sp>
          <p:nvSpPr>
            <p:cNvPr id="11" name="矩形 10"/>
            <p:cNvSpPr/>
            <p:nvPr/>
          </p:nvSpPr>
          <p:spPr>
            <a:xfrm rot="16200000">
              <a:off x="12040" y="-342"/>
              <a:ext cx="2586" cy="11728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  <a:effectLst>
              <a:outerShdw blurRad="50800" dir="636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7775" y="4295"/>
              <a:ext cx="12405" cy="2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0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景物类主图拍摄</a:t>
              </a:r>
              <a:endParaRPr kumimoji="0" lang="zh-CN" altLang="en-US" sz="6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    </a:t>
              </a: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——</a:t>
              </a:r>
              <a:r>
                <a:rPr kumimoji="0" lang="zh-CN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特殊构图与角度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9" name="图片 8" descr="C:\Users\周伟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21016" y="425966"/>
            <a:ext cx="6231389" cy="1803002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10425" y="1778971"/>
            <a:ext cx="1850390" cy="575945"/>
            <a:chOff x="132" y="1521"/>
            <a:chExt cx="2914" cy="907"/>
          </a:xfrm>
        </p:grpSpPr>
        <p:grpSp>
          <p:nvGrpSpPr>
            <p:cNvPr id="3" name="组合 2"/>
            <p:cNvGrpSpPr/>
            <p:nvPr/>
          </p:nvGrpSpPr>
          <p:grpSpPr>
            <a:xfrm>
              <a:off x="778" y="1596"/>
              <a:ext cx="2268" cy="794"/>
              <a:chOff x="8959742" y="1930584"/>
              <a:chExt cx="2147422" cy="503480"/>
            </a:xfrm>
          </p:grpSpPr>
          <p:sp>
            <p:nvSpPr>
              <p:cNvPr id="4" name="Round Same Side Corner Rectangle 29"/>
              <p:cNvSpPr/>
              <p:nvPr/>
            </p:nvSpPr>
            <p:spPr>
              <a:xfrm rot="5400000">
                <a:off x="9781713" y="1108613"/>
                <a:ext cx="503480" cy="214742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5" name="Rectangle 74"/>
              <p:cNvSpPr/>
              <p:nvPr/>
            </p:nvSpPr>
            <p:spPr>
              <a:xfrm>
                <a:off x="9153748" y="1932309"/>
                <a:ext cx="1558411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dist"/>
                <a:r>
                  <a:rPr lang="en-US" altLang="zh-CN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 </a:t>
                </a:r>
                <a:r>
                  <a:rPr lang="zh-CN" altLang="en-US" sz="24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角度</a:t>
                </a:r>
                <a:endParaRPr lang="zh-CN" altLang="en-US" sz="24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6" name="图片 15" descr="橘子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-1605" y="1098651"/>
            <a:ext cx="1521460" cy="501015"/>
            <a:chOff x="8950663" y="1892010"/>
            <a:chExt cx="1840553" cy="500865"/>
          </a:xfrm>
          <a:solidFill>
            <a:srgbClr val="2B8A5C"/>
          </a:solidFill>
        </p:grpSpPr>
        <p:sp>
          <p:nvSpPr>
            <p:cNvPr id="18" name="Round Same Side Corner Rectangle 29"/>
            <p:cNvSpPr/>
            <p:nvPr/>
          </p:nvSpPr>
          <p:spPr>
            <a:xfrm rot="5400000">
              <a:off x="9620507" y="1222166"/>
              <a:ext cx="500865" cy="1840553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31" name="Rectangle 74"/>
            <p:cNvSpPr/>
            <p:nvPr/>
          </p:nvSpPr>
          <p:spPr>
            <a:xfrm>
              <a:off x="9073888" y="1916548"/>
              <a:ext cx="1551165" cy="419609"/>
            </a:xfrm>
            <a:prstGeom prst="rect">
              <a:avLst/>
            </a:prstGeom>
            <a:grpFill/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特殊构图</a:t>
              </a:r>
              <a:endParaRPr lang="zh-CN" altLang="en-US" sz="2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264510" y="256306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50" name="Round Same Side Corner Rectangle 29"/>
            <p:cNvSpPr/>
            <p:nvPr/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1" name="Rectangle 74"/>
            <p:cNvSpPr/>
            <p:nvPr/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概</a:t>
              </a:r>
              <a:r>
                <a:rPr lang="en-US" altLang="zh-CN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            </a:t>
              </a:r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念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329803" y="3195521"/>
            <a:ext cx="1944370" cy="504190"/>
            <a:chOff x="8950663" y="1892010"/>
            <a:chExt cx="1867294" cy="500865"/>
          </a:xfrm>
          <a:solidFill>
            <a:srgbClr val="FDA500"/>
          </a:solidFill>
        </p:grpSpPr>
        <p:sp>
          <p:nvSpPr>
            <p:cNvPr id="63" name="Round Same Side Corner Rectangle 29"/>
            <p:cNvSpPr/>
            <p:nvPr/>
          </p:nvSpPr>
          <p:spPr>
            <a:xfrm rot="16200000">
              <a:off x="9577873" y="1264800"/>
              <a:ext cx="500865" cy="1755285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4" name="Rectangle 74"/>
            <p:cNvSpPr/>
            <p:nvPr/>
          </p:nvSpPr>
          <p:spPr>
            <a:xfrm>
              <a:off x="8983527" y="1954030"/>
              <a:ext cx="1834430" cy="386057"/>
            </a:xfrm>
            <a:prstGeom prst="rect">
              <a:avLst/>
            </a:prstGeom>
            <a:noFill/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000" b="1" spc="25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拍摄方向</a:t>
              </a:r>
              <a:endParaRPr lang="zh-CN" altLang="en-US" sz="2000" b="1" spc="25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sp>
        <p:nvSpPr>
          <p:cNvPr id="70" name="等腰三角形 69"/>
          <p:cNvSpPr/>
          <p:nvPr/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矩形 92"/>
          <p:cNvSpPr/>
          <p:nvPr/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-37830" y="150595"/>
            <a:ext cx="2670742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spc="300" dirty="0">
                <a:solidFill>
                  <a:srgbClr val="FFBA55"/>
                </a:solidFill>
                <a:latin typeface="+mj-ea"/>
                <a:ea typeface="+mj-ea"/>
                <a:sym typeface="+mn-ea"/>
              </a:rPr>
              <a:t>景物类</a:t>
            </a:r>
            <a:r>
              <a:rPr lang="zh-CN" altLang="en-US" sz="2400" b="1" spc="300" dirty="0">
                <a:solidFill>
                  <a:srgbClr val="FFBA55"/>
                </a:solidFill>
                <a:latin typeface="+mj-ea"/>
                <a:ea typeface="+mj-ea"/>
                <a:sym typeface="+mn-ea"/>
              </a:rPr>
              <a:t>主图拍摄</a:t>
            </a:r>
            <a:endParaRPr lang="zh-CN" altLang="en-US" sz="2200" b="1" spc="-300" dirty="0">
              <a:solidFill>
                <a:srgbClr val="FFBA55"/>
              </a:solidFill>
              <a:latin typeface="+mj-ea"/>
              <a:ea typeface="+mj-ea"/>
              <a:sym typeface="+mn-ea"/>
            </a:endParaRPr>
          </a:p>
          <a:p>
            <a:pPr algn="just"/>
            <a:endParaRPr lang="zh-CN" altLang="en-US" spc="-300" dirty="0">
              <a:solidFill>
                <a:srgbClr val="FFBA55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文本框 4"/>
          <p:cNvSpPr txBox="1"/>
          <p:nvPr/>
        </p:nvSpPr>
        <p:spPr>
          <a:xfrm>
            <a:off x="3879215" y="1677670"/>
            <a:ext cx="22529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正面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79215" y="2938145"/>
            <a:ext cx="22529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侧面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99535" y="5459095"/>
            <a:ext cx="22529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背面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10" name="图片 9" descr="6a9bffec9dc4b7bf18cc7af9c8af0145"/>
          <p:cNvPicPr>
            <a:picLocks noChangeAspect="1"/>
          </p:cNvPicPr>
          <p:nvPr/>
        </p:nvPicPr>
        <p:blipFill>
          <a:blip r:embed="rId3"/>
          <a:srcRect r="-2881" b="7352"/>
          <a:stretch>
            <a:fillRect/>
          </a:stretch>
        </p:blipFill>
        <p:spPr>
          <a:xfrm>
            <a:off x="6697980" y="980440"/>
            <a:ext cx="2434590" cy="143383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879215" y="4198620"/>
            <a:ext cx="22529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斜侧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22" name="图片 21" descr="9ff9f14bbc02bb6ffa665c372c2cfb52"/>
          <p:cNvPicPr>
            <a:picLocks noChangeAspect="1"/>
          </p:cNvPicPr>
          <p:nvPr/>
        </p:nvPicPr>
        <p:blipFill>
          <a:blip r:embed="rId4"/>
          <a:srcRect t="5264" b="49033"/>
          <a:stretch>
            <a:fillRect/>
          </a:stretch>
        </p:blipFill>
        <p:spPr>
          <a:xfrm>
            <a:off x="6697980" y="2434590"/>
            <a:ext cx="2356485" cy="1311910"/>
          </a:xfrm>
          <a:prstGeom prst="rect">
            <a:avLst/>
          </a:prstGeom>
        </p:spPr>
      </p:pic>
      <p:pic>
        <p:nvPicPr>
          <p:cNvPr id="23" name="图片 22" descr="0784b99fdf47ba42b68640060188ebc6"/>
          <p:cNvPicPr>
            <a:picLocks noChangeAspect="1"/>
          </p:cNvPicPr>
          <p:nvPr/>
        </p:nvPicPr>
        <p:blipFill>
          <a:blip r:embed="rId5"/>
          <a:srcRect r="2125" b="7228"/>
          <a:stretch>
            <a:fillRect/>
          </a:stretch>
        </p:blipFill>
        <p:spPr>
          <a:xfrm>
            <a:off x="6697980" y="3775075"/>
            <a:ext cx="2355850" cy="1330325"/>
          </a:xfrm>
          <a:prstGeom prst="rect">
            <a:avLst/>
          </a:prstGeom>
        </p:spPr>
      </p:pic>
      <p:pic>
        <p:nvPicPr>
          <p:cNvPr id="24" name="图片 23" descr="0b1bd4ad83c816b082045808da268e31"/>
          <p:cNvPicPr>
            <a:picLocks noChangeAspect="1"/>
          </p:cNvPicPr>
          <p:nvPr/>
        </p:nvPicPr>
        <p:blipFill>
          <a:blip r:embed="rId6"/>
          <a:srcRect l="15521" t="22035" b="4932"/>
          <a:stretch>
            <a:fillRect/>
          </a:stretch>
        </p:blipFill>
        <p:spPr>
          <a:xfrm>
            <a:off x="6697980" y="5121275"/>
            <a:ext cx="2356485" cy="139255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055984" y="-59139"/>
            <a:ext cx="1736090" cy="772315"/>
            <a:chOff x="3457911" y="-40089"/>
            <a:chExt cx="1808427" cy="772315"/>
          </a:xfrm>
        </p:grpSpPr>
        <p:grpSp>
          <p:nvGrpSpPr>
            <p:cNvPr id="9" name="组合 8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11" name="组合 10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12" name="MH_Other_363"/>
                <p:cNvSpPr/>
                <p:nvPr>
                  <p:custDataLst>
                    <p:tags r:id="rId7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3" name="MH_Other_364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4" name="文本框 13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20" name="图形 96" descr="照相机 纯色填充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/>
        </p:nvGrpSpPr>
        <p:grpSpPr>
          <a:xfrm>
            <a:off x="4851371" y="-61739"/>
            <a:ext cx="1764439" cy="761595"/>
            <a:chOff x="5610446" y="-49669"/>
            <a:chExt cx="1837957" cy="761595"/>
          </a:xfrm>
        </p:grpSpPr>
        <p:grpSp>
          <p:nvGrpSpPr>
            <p:cNvPr id="25" name="组合 24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26" name="组合 25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27" name="MH_Other_363"/>
                <p:cNvSpPr/>
                <p:nvPr>
                  <p:custDataLst>
                    <p:tags r:id="rId1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MH_Other_364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9" name="文本框 28"/>
              <p:cNvSpPr txBox="1"/>
              <p:nvPr/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30" name="图形 107" descr="照相机 纯色填充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32" name="组合 31"/>
          <p:cNvGrpSpPr/>
          <p:nvPr/>
        </p:nvGrpSpPr>
        <p:grpSpPr>
          <a:xfrm>
            <a:off x="6637411" y="-48503"/>
            <a:ext cx="1728000" cy="748975"/>
            <a:chOff x="7776100" y="-47278"/>
            <a:chExt cx="1800000" cy="748975"/>
          </a:xfrm>
        </p:grpSpPr>
        <p:grpSp>
          <p:nvGrpSpPr>
            <p:cNvPr id="33" name="组合 32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34" name="组合 33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35" name="MH_Other_363"/>
                <p:cNvSpPr/>
                <p:nvPr>
                  <p:custDataLst>
                    <p:tags r:id="rId13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MH_Other_364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7" name="文本框 36"/>
              <p:cNvSpPr txBox="1"/>
              <p:nvPr/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练技术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8" name="图形 114" descr="照相机 纯色填充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39" name="组合 38"/>
          <p:cNvGrpSpPr/>
          <p:nvPr/>
        </p:nvGrpSpPr>
        <p:grpSpPr>
          <a:xfrm>
            <a:off x="10217984" y="-46394"/>
            <a:ext cx="1735287" cy="765857"/>
            <a:chOff x="9946813" y="-40044"/>
            <a:chExt cx="1807591" cy="765857"/>
          </a:xfrm>
        </p:grpSpPr>
        <p:grpSp>
          <p:nvGrpSpPr>
            <p:cNvPr id="40" name="组合 39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41" name="组合 40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42" name="MH_Other_363"/>
                <p:cNvSpPr/>
                <p:nvPr>
                  <p:custDataLst>
                    <p:tags r:id="rId15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MH_Other_364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4" name="文本框 43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45" name="图形 121" descr="照相机 纯色填充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46" name="组合 45"/>
          <p:cNvGrpSpPr/>
          <p:nvPr/>
        </p:nvGrpSpPr>
        <p:grpSpPr>
          <a:xfrm>
            <a:off x="8432173" y="-35735"/>
            <a:ext cx="1732941" cy="791180"/>
            <a:chOff x="5609601" y="-49669"/>
            <a:chExt cx="1805147" cy="791180"/>
          </a:xfrm>
        </p:grpSpPr>
        <p:grpSp>
          <p:nvGrpSpPr>
            <p:cNvPr id="48" name="组合 47"/>
            <p:cNvGrpSpPr/>
            <p:nvPr/>
          </p:nvGrpSpPr>
          <p:grpSpPr>
            <a:xfrm>
              <a:off x="5609601" y="17572"/>
              <a:ext cx="1805147" cy="723939"/>
              <a:chOff x="7964" y="565"/>
              <a:chExt cx="2140" cy="1199"/>
            </a:xfrm>
          </p:grpSpPr>
          <p:grpSp>
            <p:nvGrpSpPr>
              <p:cNvPr id="49" name="组合 48"/>
              <p:cNvGrpSpPr/>
              <p:nvPr/>
            </p:nvGrpSpPr>
            <p:grpSpPr>
              <a:xfrm>
                <a:off x="7964" y="565"/>
                <a:ext cx="2140" cy="1149"/>
                <a:chOff x="7495" y="2497"/>
                <a:chExt cx="2993" cy="1337"/>
              </a:xfrm>
            </p:grpSpPr>
            <p:sp>
              <p:nvSpPr>
                <p:cNvPr id="51" name="MH_Other_363"/>
                <p:cNvSpPr/>
                <p:nvPr>
                  <p:custDataLst>
                    <p:tags r:id="rId17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MH_Other_364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7495" y="2497"/>
                  <a:ext cx="2993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53" name="文本框 52"/>
              <p:cNvSpPr txBox="1"/>
              <p:nvPr/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chemeClr val="bg1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54" name="图形 128" descr="照相机 纯色填充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</p:spTree>
    <p:custDataLst>
      <p:tags r:id="rId19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10425" y="1778971"/>
            <a:ext cx="1850390" cy="575945"/>
            <a:chOff x="132" y="1521"/>
            <a:chExt cx="2914" cy="907"/>
          </a:xfrm>
        </p:grpSpPr>
        <p:grpSp>
          <p:nvGrpSpPr>
            <p:cNvPr id="3" name="组合 2"/>
            <p:cNvGrpSpPr/>
            <p:nvPr/>
          </p:nvGrpSpPr>
          <p:grpSpPr>
            <a:xfrm>
              <a:off x="778" y="1596"/>
              <a:ext cx="2268" cy="794"/>
              <a:chOff x="8959742" y="1930584"/>
              <a:chExt cx="2147422" cy="503480"/>
            </a:xfrm>
          </p:grpSpPr>
          <p:sp>
            <p:nvSpPr>
              <p:cNvPr id="4" name="Round Same Side Corner Rectangle 29"/>
              <p:cNvSpPr/>
              <p:nvPr/>
            </p:nvSpPr>
            <p:spPr>
              <a:xfrm rot="5400000">
                <a:off x="9781713" y="1108613"/>
                <a:ext cx="503480" cy="214742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5" name="Rectangle 74"/>
              <p:cNvSpPr/>
              <p:nvPr/>
            </p:nvSpPr>
            <p:spPr>
              <a:xfrm>
                <a:off x="9153748" y="1932309"/>
                <a:ext cx="1558411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dist"/>
                <a:r>
                  <a:rPr lang="en-US" altLang="zh-CN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 </a:t>
                </a:r>
                <a:r>
                  <a:rPr lang="zh-CN" altLang="en-US" sz="24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角度</a:t>
                </a:r>
                <a:endParaRPr lang="zh-CN" altLang="en-US" sz="24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6" name="图片 15" descr="橘子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-1605" y="1098651"/>
            <a:ext cx="1521460" cy="501015"/>
            <a:chOff x="8950663" y="1892010"/>
            <a:chExt cx="1840553" cy="500865"/>
          </a:xfrm>
          <a:solidFill>
            <a:srgbClr val="2B8A5C"/>
          </a:solidFill>
        </p:grpSpPr>
        <p:sp>
          <p:nvSpPr>
            <p:cNvPr id="18" name="Round Same Side Corner Rectangle 29"/>
            <p:cNvSpPr/>
            <p:nvPr/>
          </p:nvSpPr>
          <p:spPr>
            <a:xfrm rot="5400000">
              <a:off x="9620507" y="1222166"/>
              <a:ext cx="500865" cy="1840553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31" name="Rectangle 74"/>
            <p:cNvSpPr/>
            <p:nvPr/>
          </p:nvSpPr>
          <p:spPr>
            <a:xfrm>
              <a:off x="9073888" y="1916548"/>
              <a:ext cx="1551165" cy="419609"/>
            </a:xfrm>
            <a:prstGeom prst="rect">
              <a:avLst/>
            </a:prstGeom>
            <a:grpFill/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特殊构图</a:t>
              </a:r>
              <a:endParaRPr lang="zh-CN" altLang="en-US" sz="2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264510" y="256306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50" name="Round Same Side Corner Rectangle 29"/>
            <p:cNvSpPr/>
            <p:nvPr/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1" name="Rectangle 74"/>
            <p:cNvSpPr/>
            <p:nvPr/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概</a:t>
              </a:r>
              <a:r>
                <a:rPr lang="en-US" altLang="zh-CN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            </a:t>
              </a:r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念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329803" y="3195521"/>
            <a:ext cx="1944370" cy="504190"/>
            <a:chOff x="8950663" y="1892010"/>
            <a:chExt cx="1867294" cy="500865"/>
          </a:xfrm>
          <a:solidFill>
            <a:srgbClr val="2B8A5C"/>
          </a:solidFill>
        </p:grpSpPr>
        <p:sp>
          <p:nvSpPr>
            <p:cNvPr id="63" name="Round Same Side Corner Rectangle 29"/>
            <p:cNvSpPr/>
            <p:nvPr/>
          </p:nvSpPr>
          <p:spPr>
            <a:xfrm rot="16200000">
              <a:off x="9577873" y="1264800"/>
              <a:ext cx="500865" cy="1755285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4" name="Rectangle 74"/>
            <p:cNvSpPr/>
            <p:nvPr/>
          </p:nvSpPr>
          <p:spPr>
            <a:xfrm>
              <a:off x="8983527" y="1954030"/>
              <a:ext cx="1834430" cy="386057"/>
            </a:xfrm>
            <a:prstGeom prst="rect">
              <a:avLst/>
            </a:prstGeom>
            <a:noFill/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000" spc="25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拍摄方向</a:t>
              </a:r>
              <a:endParaRPr lang="zh-CN" altLang="en-US" sz="2000" spc="25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342497" y="3834970"/>
            <a:ext cx="1915494" cy="504191"/>
            <a:chOff x="8950663" y="1892010"/>
            <a:chExt cx="1839564" cy="500865"/>
          </a:xfrm>
        </p:grpSpPr>
        <p:sp>
          <p:nvSpPr>
            <p:cNvPr id="67" name="Round Same Side Corner Rectangle 29"/>
            <p:cNvSpPr/>
            <p:nvPr/>
          </p:nvSpPr>
          <p:spPr>
            <a:xfrm rot="16200000">
              <a:off x="9577873" y="1264800"/>
              <a:ext cx="500865" cy="175528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DA500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71" name="Rectangle 74"/>
            <p:cNvSpPr/>
            <p:nvPr/>
          </p:nvSpPr>
          <p:spPr>
            <a:xfrm>
              <a:off x="8955797" y="1925346"/>
              <a:ext cx="1834430" cy="416966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200" b="1" spc="25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拍摄要点</a:t>
              </a:r>
              <a:endParaRPr lang="zh-CN" altLang="en-US" sz="2200" b="1" spc="25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817620" y="2390775"/>
            <a:ext cx="6084570" cy="1846580"/>
            <a:chOff x="5369" y="4174"/>
            <a:chExt cx="13201" cy="4911"/>
          </a:xfrm>
        </p:grpSpPr>
        <p:sp>
          <p:nvSpPr>
            <p:cNvPr id="12" name="文本框 11"/>
            <p:cNvSpPr txBox="1"/>
            <p:nvPr/>
          </p:nvSpPr>
          <p:spPr>
            <a:xfrm>
              <a:off x="5808" y="5841"/>
              <a:ext cx="12548" cy="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fontAlgn="auto">
                <a:lnSpc>
                  <a:spcPts val="3800"/>
                </a:lnSpc>
              </a:pPr>
              <a:r>
                <a:rPr lang="en-US" altLang="zh-CN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“</a:t>
              </a:r>
              <a:r>
                <a:rPr lang="zh-CN" altLang="en-US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观看图片集</a:t>
              </a:r>
              <a:r>
                <a:rPr lang="en-US" altLang="zh-CN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”</a:t>
              </a:r>
              <a:r>
                <a:rPr lang="zh-CN" altLang="en-US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，回答运用了哪些角度？</a:t>
              </a:r>
              <a:endParaRPr lang="zh-CN" altLang="en-US" sz="24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5369" y="4174"/>
              <a:ext cx="13201" cy="4911"/>
            </a:xfrm>
            <a:prstGeom prst="rect">
              <a:avLst/>
            </a:prstGeom>
            <a:noFill/>
            <a:ln w="38100">
              <a:solidFill>
                <a:srgbClr val="549E39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3373755" y="1462405"/>
            <a:ext cx="1433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</a:rPr>
              <a:t>活动</a:t>
            </a:r>
            <a:endParaRPr lang="zh-CN" altLang="en-US" sz="2800" b="1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0" name="等腰三角形 69"/>
          <p:cNvSpPr/>
          <p:nvPr/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矩形 92"/>
          <p:cNvSpPr/>
          <p:nvPr/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-37830" y="150595"/>
            <a:ext cx="2670742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spc="300" dirty="0">
                <a:solidFill>
                  <a:srgbClr val="FFBA55"/>
                </a:solidFill>
                <a:latin typeface="+mj-ea"/>
                <a:ea typeface="+mj-ea"/>
                <a:sym typeface="+mn-ea"/>
              </a:rPr>
              <a:t>景物类</a:t>
            </a:r>
            <a:r>
              <a:rPr lang="zh-CN" altLang="en-US" sz="2400" b="1" spc="300" dirty="0">
                <a:solidFill>
                  <a:srgbClr val="FFBA55"/>
                </a:solidFill>
                <a:latin typeface="+mj-ea"/>
                <a:ea typeface="+mj-ea"/>
                <a:sym typeface="+mn-ea"/>
              </a:rPr>
              <a:t>主图拍摄</a:t>
            </a:r>
            <a:endParaRPr lang="zh-CN" altLang="en-US" sz="2200" b="1" spc="-300" dirty="0">
              <a:solidFill>
                <a:srgbClr val="FFBA55"/>
              </a:solidFill>
              <a:latin typeface="+mj-ea"/>
              <a:ea typeface="+mj-ea"/>
              <a:sym typeface="+mn-ea"/>
            </a:endParaRPr>
          </a:p>
          <a:p>
            <a:pPr algn="just"/>
            <a:endParaRPr lang="zh-CN" altLang="en-US" spc="-300" dirty="0">
              <a:solidFill>
                <a:srgbClr val="FFBA55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5" name="组合 4"/>
          <p:cNvGrpSpPr/>
          <p:nvPr/>
        </p:nvGrpSpPr>
        <p:grpSpPr>
          <a:xfrm>
            <a:off x="3055984" y="-59139"/>
            <a:ext cx="1736090" cy="772315"/>
            <a:chOff x="3457911" y="-40089"/>
            <a:chExt cx="1808427" cy="772315"/>
          </a:xfrm>
        </p:grpSpPr>
        <p:grpSp>
          <p:nvGrpSpPr>
            <p:cNvPr id="6" name="组合 5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8" name="MH_Other_363"/>
                <p:cNvSpPr/>
                <p:nvPr>
                  <p:custDataLst>
                    <p:tags r:id="rId3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" name="MH_Other_364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" name="文本框 10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4" name="图形 96" descr="照相机 纯色填充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4851371" y="-61739"/>
            <a:ext cx="1764439" cy="761595"/>
            <a:chOff x="5610446" y="-49669"/>
            <a:chExt cx="1837957" cy="761595"/>
          </a:xfrm>
        </p:grpSpPr>
        <p:grpSp>
          <p:nvGrpSpPr>
            <p:cNvPr id="21" name="组合 20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22" name="组合 21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23" name="MH_Other_363"/>
                <p:cNvSpPr/>
                <p:nvPr>
                  <p:custDataLst>
                    <p:tags r:id="rId7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4" name="MH_Other_364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5" name="文本框 24"/>
              <p:cNvSpPr txBox="1"/>
              <p:nvPr/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26" name="图形 107" descr="照相机 纯色填充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27" name="组合 26"/>
          <p:cNvGrpSpPr/>
          <p:nvPr/>
        </p:nvGrpSpPr>
        <p:grpSpPr>
          <a:xfrm>
            <a:off x="6637411" y="-48503"/>
            <a:ext cx="1728000" cy="748975"/>
            <a:chOff x="7776100" y="-47278"/>
            <a:chExt cx="1800000" cy="748975"/>
          </a:xfrm>
        </p:grpSpPr>
        <p:grpSp>
          <p:nvGrpSpPr>
            <p:cNvPr id="28" name="组合 27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29" name="组合 28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30" name="MH_Other_363"/>
                <p:cNvSpPr/>
                <p:nvPr>
                  <p:custDataLst>
                    <p:tags r:id="rId9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MH_Other_364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3" name="文本框 32"/>
              <p:cNvSpPr txBox="1"/>
              <p:nvPr/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练技术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4" name="图形 114" descr="照相机 纯色填充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>
            <a:off x="10217984" y="-46394"/>
            <a:ext cx="1735287" cy="765857"/>
            <a:chOff x="9946813" y="-40044"/>
            <a:chExt cx="1807591" cy="765857"/>
          </a:xfrm>
        </p:grpSpPr>
        <p:grpSp>
          <p:nvGrpSpPr>
            <p:cNvPr id="36" name="组合 35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37" name="组合 36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38" name="MH_Other_363"/>
                <p:cNvSpPr/>
                <p:nvPr>
                  <p:custDataLst>
                    <p:tags r:id="rId1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MH_Other_364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0" name="文本框 39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41" name="图形 121" descr="照相机 纯色填充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8432173" y="-35735"/>
            <a:ext cx="1732941" cy="791180"/>
            <a:chOff x="5609601" y="-49669"/>
            <a:chExt cx="1805147" cy="791180"/>
          </a:xfrm>
        </p:grpSpPr>
        <p:grpSp>
          <p:nvGrpSpPr>
            <p:cNvPr id="43" name="组合 42"/>
            <p:cNvGrpSpPr/>
            <p:nvPr/>
          </p:nvGrpSpPr>
          <p:grpSpPr>
            <a:xfrm>
              <a:off x="5609601" y="17572"/>
              <a:ext cx="1805147" cy="723939"/>
              <a:chOff x="7964" y="565"/>
              <a:chExt cx="2140" cy="1199"/>
            </a:xfrm>
          </p:grpSpPr>
          <p:grpSp>
            <p:nvGrpSpPr>
              <p:cNvPr id="44" name="组合 43"/>
              <p:cNvGrpSpPr/>
              <p:nvPr/>
            </p:nvGrpSpPr>
            <p:grpSpPr>
              <a:xfrm>
                <a:off x="7964" y="565"/>
                <a:ext cx="2140" cy="1149"/>
                <a:chOff x="7495" y="2497"/>
                <a:chExt cx="2993" cy="1337"/>
              </a:xfrm>
            </p:grpSpPr>
            <p:sp>
              <p:nvSpPr>
                <p:cNvPr id="45" name="MH_Other_363"/>
                <p:cNvSpPr/>
                <p:nvPr>
                  <p:custDataLst>
                    <p:tags r:id="rId13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MH_Other_364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7495" y="2497"/>
                  <a:ext cx="2993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8" name="文本框 47"/>
              <p:cNvSpPr txBox="1"/>
              <p:nvPr/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chemeClr val="bg1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49" name="图形 128" descr="照相机 纯色填充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</p:spTree>
    <p:custDataLst>
      <p:tags r:id="rId15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10425" y="1778971"/>
            <a:ext cx="1850390" cy="575945"/>
            <a:chOff x="132" y="1521"/>
            <a:chExt cx="2914" cy="907"/>
          </a:xfrm>
        </p:grpSpPr>
        <p:grpSp>
          <p:nvGrpSpPr>
            <p:cNvPr id="3" name="组合 2"/>
            <p:cNvGrpSpPr/>
            <p:nvPr/>
          </p:nvGrpSpPr>
          <p:grpSpPr>
            <a:xfrm>
              <a:off x="778" y="1596"/>
              <a:ext cx="2268" cy="794"/>
              <a:chOff x="8959742" y="1930584"/>
              <a:chExt cx="2147422" cy="503480"/>
            </a:xfrm>
          </p:grpSpPr>
          <p:sp>
            <p:nvSpPr>
              <p:cNvPr id="4" name="Round Same Side Corner Rectangle 29"/>
              <p:cNvSpPr/>
              <p:nvPr/>
            </p:nvSpPr>
            <p:spPr>
              <a:xfrm rot="5400000">
                <a:off x="9781713" y="1108613"/>
                <a:ext cx="503480" cy="214742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5" name="Rectangle 74"/>
              <p:cNvSpPr/>
              <p:nvPr/>
            </p:nvSpPr>
            <p:spPr>
              <a:xfrm>
                <a:off x="9153748" y="1932309"/>
                <a:ext cx="1558411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dist"/>
                <a:r>
                  <a:rPr lang="en-US" altLang="zh-CN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 </a:t>
                </a:r>
                <a:r>
                  <a:rPr lang="zh-CN" altLang="en-US" sz="24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角度</a:t>
                </a:r>
                <a:endParaRPr lang="zh-CN" altLang="en-US" sz="24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6" name="图片 15" descr="橘子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-1605" y="1098651"/>
            <a:ext cx="1521460" cy="501015"/>
            <a:chOff x="8950663" y="1892010"/>
            <a:chExt cx="1840553" cy="500865"/>
          </a:xfrm>
          <a:solidFill>
            <a:srgbClr val="2B8A5C"/>
          </a:solidFill>
        </p:grpSpPr>
        <p:sp>
          <p:nvSpPr>
            <p:cNvPr id="18" name="Round Same Side Corner Rectangle 29"/>
            <p:cNvSpPr/>
            <p:nvPr/>
          </p:nvSpPr>
          <p:spPr>
            <a:xfrm rot="5400000">
              <a:off x="9620507" y="1222166"/>
              <a:ext cx="500865" cy="1840553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31" name="Rectangle 74"/>
            <p:cNvSpPr/>
            <p:nvPr/>
          </p:nvSpPr>
          <p:spPr>
            <a:xfrm>
              <a:off x="9073888" y="1916548"/>
              <a:ext cx="1551165" cy="419609"/>
            </a:xfrm>
            <a:prstGeom prst="rect">
              <a:avLst/>
            </a:prstGeom>
            <a:grpFill/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特殊构图</a:t>
              </a:r>
              <a:endParaRPr lang="zh-CN" altLang="en-US" sz="2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sp>
        <p:nvSpPr>
          <p:cNvPr id="50" name="Round Same Side Corner Rectangle 29"/>
          <p:cNvSpPr/>
          <p:nvPr/>
        </p:nvSpPr>
        <p:spPr>
          <a:xfrm rot="16200000">
            <a:off x="992505" y="1883410"/>
            <a:ext cx="504190" cy="186309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B8A5C"/>
          </a:solidFill>
          <a:ln>
            <a:noFill/>
          </a:ln>
          <a:effectLst>
            <a:outerShdw blurRad="1905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bg-BG" dirty="0">
              <a:cs typeface="+mn-ea"/>
              <a:sym typeface="+mn-lt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329803" y="3195521"/>
            <a:ext cx="1944370" cy="504190"/>
            <a:chOff x="8950663" y="1892010"/>
            <a:chExt cx="1867294" cy="500865"/>
          </a:xfrm>
          <a:solidFill>
            <a:srgbClr val="2B8A5C"/>
          </a:solidFill>
        </p:grpSpPr>
        <p:sp>
          <p:nvSpPr>
            <p:cNvPr id="63" name="Round Same Side Corner Rectangle 29"/>
            <p:cNvSpPr/>
            <p:nvPr/>
          </p:nvSpPr>
          <p:spPr>
            <a:xfrm rot="16200000">
              <a:off x="9577873" y="1264800"/>
              <a:ext cx="500865" cy="1755285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4" name="Rectangle 74"/>
            <p:cNvSpPr/>
            <p:nvPr/>
          </p:nvSpPr>
          <p:spPr>
            <a:xfrm>
              <a:off x="8983527" y="1954030"/>
              <a:ext cx="1834430" cy="386057"/>
            </a:xfrm>
            <a:prstGeom prst="rect">
              <a:avLst/>
            </a:prstGeom>
            <a:noFill/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000" spc="25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拍摄方向</a:t>
              </a:r>
              <a:endParaRPr lang="zh-CN" altLang="en-US" sz="2000" spc="25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342497" y="3834970"/>
            <a:ext cx="1915494" cy="504191"/>
            <a:chOff x="8950663" y="1892010"/>
            <a:chExt cx="1839564" cy="500865"/>
          </a:xfrm>
        </p:grpSpPr>
        <p:sp>
          <p:nvSpPr>
            <p:cNvPr id="67" name="Round Same Side Corner Rectangle 29"/>
            <p:cNvSpPr/>
            <p:nvPr/>
          </p:nvSpPr>
          <p:spPr>
            <a:xfrm rot="16200000">
              <a:off x="9577873" y="1264800"/>
              <a:ext cx="500865" cy="175528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DA500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71" name="Rectangle 74"/>
            <p:cNvSpPr/>
            <p:nvPr/>
          </p:nvSpPr>
          <p:spPr>
            <a:xfrm>
              <a:off x="8955797" y="1925346"/>
              <a:ext cx="1834430" cy="416966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200" b="1" spc="25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拍摄要点</a:t>
              </a:r>
              <a:endParaRPr lang="zh-CN" altLang="en-US" sz="2200" b="1" spc="25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sp>
        <p:nvSpPr>
          <p:cNvPr id="70" name="等腰三角形 69"/>
          <p:cNvSpPr/>
          <p:nvPr/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矩形 92"/>
          <p:cNvSpPr/>
          <p:nvPr/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-37830" y="150595"/>
            <a:ext cx="2670742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spc="300" dirty="0">
                <a:solidFill>
                  <a:srgbClr val="FFBA55"/>
                </a:solidFill>
                <a:latin typeface="+mj-ea"/>
                <a:ea typeface="+mj-ea"/>
                <a:sym typeface="+mn-ea"/>
              </a:rPr>
              <a:t>景物类</a:t>
            </a:r>
            <a:r>
              <a:rPr lang="zh-CN" altLang="en-US" sz="2400" b="1" spc="300" dirty="0">
                <a:solidFill>
                  <a:srgbClr val="FFBA55"/>
                </a:solidFill>
                <a:latin typeface="+mj-ea"/>
                <a:ea typeface="+mj-ea"/>
                <a:sym typeface="+mn-ea"/>
              </a:rPr>
              <a:t>主图拍摄</a:t>
            </a:r>
            <a:endParaRPr lang="zh-CN" altLang="en-US" sz="2200" b="1" spc="-300" dirty="0">
              <a:solidFill>
                <a:srgbClr val="FFBA55"/>
              </a:solidFill>
              <a:latin typeface="+mj-ea"/>
              <a:ea typeface="+mj-ea"/>
              <a:sym typeface="+mn-ea"/>
            </a:endParaRPr>
          </a:p>
          <a:p>
            <a:pPr algn="just"/>
            <a:endParaRPr lang="zh-CN" altLang="en-US" spc="-300" dirty="0">
              <a:solidFill>
                <a:srgbClr val="FFBA55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3055984" y="-59139"/>
            <a:ext cx="1736090" cy="772315"/>
            <a:chOff x="3457911" y="-40089"/>
            <a:chExt cx="1808427" cy="772315"/>
          </a:xfrm>
        </p:grpSpPr>
        <p:grpSp>
          <p:nvGrpSpPr>
            <p:cNvPr id="96" name="组合 95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98" name="组合 97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100" name="MH_Other_363"/>
                <p:cNvSpPr/>
                <p:nvPr>
                  <p:custDataLst>
                    <p:tags r:id="rId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MH_Other_364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9" name="文本框 98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97" name="图形 96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104" name="组合 103"/>
          <p:cNvGrpSpPr/>
          <p:nvPr/>
        </p:nvGrpSpPr>
        <p:grpSpPr>
          <a:xfrm>
            <a:off x="4851371" y="-61739"/>
            <a:ext cx="1764439" cy="761595"/>
            <a:chOff x="5610446" y="-49669"/>
            <a:chExt cx="1837957" cy="761595"/>
          </a:xfrm>
        </p:grpSpPr>
        <p:grpSp>
          <p:nvGrpSpPr>
            <p:cNvPr id="105" name="组合 104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109" name="组合 108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111" name="MH_Other_363"/>
                <p:cNvSpPr/>
                <p:nvPr>
                  <p:custDataLst>
                    <p:tags r:id="rId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MH_Other_364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0" name="文本框 109"/>
              <p:cNvSpPr txBox="1"/>
              <p:nvPr/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08" name="图形 107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113" name="组合 112"/>
          <p:cNvGrpSpPr/>
          <p:nvPr/>
        </p:nvGrpSpPr>
        <p:grpSpPr>
          <a:xfrm>
            <a:off x="6637411" y="-48503"/>
            <a:ext cx="1728000" cy="748975"/>
            <a:chOff x="7776100" y="-47278"/>
            <a:chExt cx="1800000" cy="748975"/>
          </a:xfrm>
        </p:grpSpPr>
        <p:grpSp>
          <p:nvGrpSpPr>
            <p:cNvPr id="114" name="组合 113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116" name="组合 115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18" name="MH_Other_363"/>
                <p:cNvSpPr/>
                <p:nvPr>
                  <p:custDataLst>
                    <p:tags r:id="rId8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9" name="MH_Other_364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7" name="文本框 116"/>
              <p:cNvSpPr txBox="1"/>
              <p:nvPr/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练技术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15" name="图形 114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120" name="组合 119"/>
          <p:cNvGrpSpPr/>
          <p:nvPr/>
        </p:nvGrpSpPr>
        <p:grpSpPr>
          <a:xfrm>
            <a:off x="10217984" y="-46394"/>
            <a:ext cx="1735287" cy="765857"/>
            <a:chOff x="9946813" y="-40044"/>
            <a:chExt cx="1807591" cy="765857"/>
          </a:xfrm>
        </p:grpSpPr>
        <p:grpSp>
          <p:nvGrpSpPr>
            <p:cNvPr id="121" name="组合 120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123" name="组合 122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125" name="MH_Other_363"/>
                <p:cNvSpPr/>
                <p:nvPr>
                  <p:custDataLst>
                    <p:tags r:id="rId10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26" name="MH_Other_364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24" name="文本框 123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22" name="图形 121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127" name="组合 126"/>
          <p:cNvGrpSpPr/>
          <p:nvPr/>
        </p:nvGrpSpPr>
        <p:grpSpPr>
          <a:xfrm>
            <a:off x="8432173" y="-35735"/>
            <a:ext cx="1732941" cy="791180"/>
            <a:chOff x="5609601" y="-49669"/>
            <a:chExt cx="1805147" cy="791180"/>
          </a:xfrm>
        </p:grpSpPr>
        <p:grpSp>
          <p:nvGrpSpPr>
            <p:cNvPr id="128" name="组合 127"/>
            <p:cNvGrpSpPr/>
            <p:nvPr/>
          </p:nvGrpSpPr>
          <p:grpSpPr>
            <a:xfrm>
              <a:off x="5609601" y="17572"/>
              <a:ext cx="1805147" cy="723939"/>
              <a:chOff x="7964" y="565"/>
              <a:chExt cx="2140" cy="1199"/>
            </a:xfrm>
          </p:grpSpPr>
          <p:grpSp>
            <p:nvGrpSpPr>
              <p:cNvPr id="130" name="组合 129"/>
              <p:cNvGrpSpPr/>
              <p:nvPr/>
            </p:nvGrpSpPr>
            <p:grpSpPr>
              <a:xfrm>
                <a:off x="7964" y="565"/>
                <a:ext cx="2140" cy="1149"/>
                <a:chOff x="7495" y="2497"/>
                <a:chExt cx="2993" cy="1337"/>
              </a:xfrm>
            </p:grpSpPr>
            <p:sp>
              <p:nvSpPr>
                <p:cNvPr id="132" name="MH_Other_363"/>
                <p:cNvSpPr/>
                <p:nvPr>
                  <p:custDataLst>
                    <p:tags r:id="rId1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33" name="MH_Other_364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7495" y="2497"/>
                  <a:ext cx="2993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31" name="文本框 130"/>
              <p:cNvSpPr txBox="1"/>
              <p:nvPr/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chemeClr val="bg1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9" name="图形 128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40秒34个省市">
            <a:hlinkClick r:id="" action="ppaction://media"/>
          </p:cNvPr>
          <p:cNvPicPr/>
          <p:nvPr>
            <a:vide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435860" y="1098550"/>
            <a:ext cx="9316085" cy="504634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64510" y="256306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7" name="Round Same Side Corner Rectangle 29"/>
            <p:cNvSpPr/>
            <p:nvPr/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8" name="Rectangle 74"/>
            <p:cNvSpPr/>
            <p:nvPr/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概</a:t>
              </a:r>
              <a:r>
                <a:rPr lang="en-US" altLang="zh-CN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            </a:t>
              </a:r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念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5960" y="88756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10425" y="1778971"/>
            <a:ext cx="1850390" cy="575945"/>
            <a:chOff x="132" y="1521"/>
            <a:chExt cx="2914" cy="907"/>
          </a:xfrm>
        </p:grpSpPr>
        <p:grpSp>
          <p:nvGrpSpPr>
            <p:cNvPr id="3" name="组合 2"/>
            <p:cNvGrpSpPr/>
            <p:nvPr/>
          </p:nvGrpSpPr>
          <p:grpSpPr>
            <a:xfrm>
              <a:off x="778" y="1596"/>
              <a:ext cx="2268" cy="794"/>
              <a:chOff x="8959742" y="1930584"/>
              <a:chExt cx="2147422" cy="503480"/>
            </a:xfrm>
          </p:grpSpPr>
          <p:sp>
            <p:nvSpPr>
              <p:cNvPr id="4" name="Round Same Side Corner Rectangle 29"/>
              <p:cNvSpPr/>
              <p:nvPr/>
            </p:nvSpPr>
            <p:spPr>
              <a:xfrm rot="5400000">
                <a:off x="9781713" y="1108613"/>
                <a:ext cx="503480" cy="214742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5" name="Rectangle 74"/>
              <p:cNvSpPr/>
              <p:nvPr/>
            </p:nvSpPr>
            <p:spPr>
              <a:xfrm>
                <a:off x="9153748" y="1932309"/>
                <a:ext cx="1558411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dist"/>
                <a:r>
                  <a:rPr lang="en-US" altLang="zh-CN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 </a:t>
                </a:r>
                <a:r>
                  <a:rPr lang="zh-CN" altLang="en-US" sz="24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角度</a:t>
                </a:r>
                <a:endParaRPr lang="zh-CN" altLang="en-US" sz="24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6" name="图片 15" descr="橘子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-1605" y="1098651"/>
            <a:ext cx="1521460" cy="501015"/>
            <a:chOff x="8950663" y="1892010"/>
            <a:chExt cx="1840553" cy="500865"/>
          </a:xfrm>
          <a:solidFill>
            <a:srgbClr val="2B8A5C"/>
          </a:solidFill>
        </p:grpSpPr>
        <p:sp>
          <p:nvSpPr>
            <p:cNvPr id="18" name="Round Same Side Corner Rectangle 29"/>
            <p:cNvSpPr/>
            <p:nvPr/>
          </p:nvSpPr>
          <p:spPr>
            <a:xfrm rot="5400000">
              <a:off x="9620507" y="1222166"/>
              <a:ext cx="500865" cy="1840553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31" name="Rectangle 74"/>
            <p:cNvSpPr/>
            <p:nvPr/>
          </p:nvSpPr>
          <p:spPr>
            <a:xfrm>
              <a:off x="9073888" y="1916548"/>
              <a:ext cx="1551165" cy="419609"/>
            </a:xfrm>
            <a:prstGeom prst="rect">
              <a:avLst/>
            </a:prstGeom>
            <a:grpFill/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特殊构图</a:t>
              </a:r>
              <a:endParaRPr lang="zh-CN" altLang="en-US" sz="2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sp>
        <p:nvSpPr>
          <p:cNvPr id="50" name="Round Same Side Corner Rectangle 29"/>
          <p:cNvSpPr/>
          <p:nvPr/>
        </p:nvSpPr>
        <p:spPr>
          <a:xfrm rot="16200000">
            <a:off x="992505" y="1883410"/>
            <a:ext cx="504190" cy="186309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B8A5C"/>
          </a:solidFill>
          <a:ln>
            <a:noFill/>
          </a:ln>
          <a:effectLst>
            <a:outerShdw blurRad="1905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bg-BG" dirty="0">
              <a:cs typeface="+mn-ea"/>
              <a:sym typeface="+mn-lt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329803" y="3195521"/>
            <a:ext cx="1944370" cy="504190"/>
            <a:chOff x="8950663" y="1892010"/>
            <a:chExt cx="1867294" cy="500865"/>
          </a:xfrm>
          <a:solidFill>
            <a:srgbClr val="2B8A5C"/>
          </a:solidFill>
        </p:grpSpPr>
        <p:sp>
          <p:nvSpPr>
            <p:cNvPr id="63" name="Round Same Side Corner Rectangle 29"/>
            <p:cNvSpPr/>
            <p:nvPr/>
          </p:nvSpPr>
          <p:spPr>
            <a:xfrm rot="16200000">
              <a:off x="9577873" y="1264800"/>
              <a:ext cx="500865" cy="1755285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4" name="Rectangle 74"/>
            <p:cNvSpPr/>
            <p:nvPr/>
          </p:nvSpPr>
          <p:spPr>
            <a:xfrm>
              <a:off x="8983527" y="1954030"/>
              <a:ext cx="1834430" cy="386057"/>
            </a:xfrm>
            <a:prstGeom prst="rect">
              <a:avLst/>
            </a:prstGeom>
            <a:noFill/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000" spc="25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拍摄方向</a:t>
              </a:r>
              <a:endParaRPr lang="zh-CN" altLang="en-US" sz="2000" spc="25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342497" y="3834970"/>
            <a:ext cx="1915494" cy="504191"/>
            <a:chOff x="8950663" y="1892010"/>
            <a:chExt cx="1839564" cy="500865"/>
          </a:xfrm>
        </p:grpSpPr>
        <p:sp>
          <p:nvSpPr>
            <p:cNvPr id="67" name="Round Same Side Corner Rectangle 29"/>
            <p:cNvSpPr/>
            <p:nvPr/>
          </p:nvSpPr>
          <p:spPr>
            <a:xfrm rot="16200000">
              <a:off x="9577873" y="1264800"/>
              <a:ext cx="500865" cy="175528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DA500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71" name="Rectangle 74"/>
            <p:cNvSpPr/>
            <p:nvPr/>
          </p:nvSpPr>
          <p:spPr>
            <a:xfrm>
              <a:off x="8955797" y="1925346"/>
              <a:ext cx="1834430" cy="416966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200" b="1" spc="25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拍摄要点</a:t>
              </a:r>
              <a:endParaRPr lang="zh-CN" altLang="en-US" sz="2200" b="1" spc="25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sp>
        <p:nvSpPr>
          <p:cNvPr id="70" name="等腰三角形 69"/>
          <p:cNvSpPr/>
          <p:nvPr/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矩形 92"/>
          <p:cNvSpPr/>
          <p:nvPr/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-37830" y="150595"/>
            <a:ext cx="2670742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spc="300" dirty="0">
                <a:solidFill>
                  <a:srgbClr val="FFBA55"/>
                </a:solidFill>
                <a:latin typeface="+mj-ea"/>
                <a:ea typeface="+mj-ea"/>
                <a:sym typeface="+mn-ea"/>
              </a:rPr>
              <a:t>景物类</a:t>
            </a:r>
            <a:r>
              <a:rPr lang="zh-CN" altLang="en-US" sz="2400" b="1" spc="300" dirty="0">
                <a:solidFill>
                  <a:srgbClr val="FFBA55"/>
                </a:solidFill>
                <a:latin typeface="+mj-ea"/>
                <a:ea typeface="+mj-ea"/>
                <a:sym typeface="+mn-ea"/>
              </a:rPr>
              <a:t>主图拍摄</a:t>
            </a:r>
            <a:endParaRPr lang="zh-CN" altLang="en-US" sz="2200" b="1" spc="-300" dirty="0">
              <a:solidFill>
                <a:srgbClr val="FFBA55"/>
              </a:solidFill>
              <a:latin typeface="+mj-ea"/>
              <a:ea typeface="+mj-ea"/>
              <a:sym typeface="+mn-ea"/>
            </a:endParaRPr>
          </a:p>
          <a:p>
            <a:pPr algn="just"/>
            <a:endParaRPr lang="zh-CN" altLang="en-US" spc="-300" dirty="0">
              <a:solidFill>
                <a:srgbClr val="FFBA55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图片 7" descr="黑龙江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300" y="930910"/>
            <a:ext cx="2790190" cy="1833880"/>
          </a:xfrm>
          <a:prstGeom prst="rect">
            <a:avLst/>
          </a:prstGeom>
        </p:spPr>
      </p:pic>
      <p:pic>
        <p:nvPicPr>
          <p:cNvPr id="9" name="图片 8" descr="海南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300" y="4644390"/>
            <a:ext cx="2790190" cy="1853565"/>
          </a:xfrm>
          <a:prstGeom prst="rect">
            <a:avLst/>
          </a:prstGeom>
        </p:spPr>
      </p:pic>
      <p:pic>
        <p:nvPicPr>
          <p:cNvPr id="11" name="图片 10" descr="上海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2950" y="2761615"/>
            <a:ext cx="2821940" cy="190055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264510" y="256306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6" name="Round Same Side Corner Rectangle 29"/>
            <p:cNvSpPr/>
            <p:nvPr/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7" name="Rectangle 74"/>
            <p:cNvSpPr/>
            <p:nvPr/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概</a:t>
              </a:r>
              <a:r>
                <a:rPr lang="en-US" altLang="zh-CN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            </a:t>
              </a:r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念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pic>
        <p:nvPicPr>
          <p:cNvPr id="12" name="图片 11" descr="9b88ab727003be9b7a64f7390b3b23bb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4150" y="2764790"/>
            <a:ext cx="2837180" cy="18796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764020" y="2812415"/>
            <a:ext cx="8515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FF00"/>
                </a:solidFill>
              </a:rPr>
              <a:t>北</a:t>
            </a:r>
            <a:endParaRPr lang="zh-CN" altLang="en-US" sz="2000" b="1">
              <a:solidFill>
                <a:srgbClr val="FFFF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779260" y="4239895"/>
            <a:ext cx="8515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FF00"/>
                </a:solidFill>
              </a:rPr>
              <a:t>南</a:t>
            </a:r>
            <a:endParaRPr lang="zh-CN" altLang="en-US" sz="2000" b="1">
              <a:solidFill>
                <a:srgbClr val="FFFF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551170" y="3512820"/>
            <a:ext cx="8515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FF00"/>
                </a:solidFill>
              </a:rPr>
              <a:t>西</a:t>
            </a:r>
            <a:endParaRPr lang="zh-CN" altLang="en-US" sz="2000" b="1">
              <a:solidFill>
                <a:srgbClr val="FFFF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944485" y="3505200"/>
            <a:ext cx="4959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FF00"/>
                </a:solidFill>
              </a:rPr>
              <a:t>东</a:t>
            </a:r>
            <a:endParaRPr lang="zh-CN" altLang="en-US" sz="2000" b="1">
              <a:solidFill>
                <a:srgbClr val="FFFF00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055984" y="-59139"/>
            <a:ext cx="1736090" cy="772315"/>
            <a:chOff x="3457911" y="-40089"/>
            <a:chExt cx="1808427" cy="772315"/>
          </a:xfrm>
        </p:grpSpPr>
        <p:grpSp>
          <p:nvGrpSpPr>
            <p:cNvPr id="21" name="组合 20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22" name="组合 21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23" name="MH_Other_363"/>
                <p:cNvSpPr/>
                <p:nvPr>
                  <p:custDataLst>
                    <p:tags r:id="rId7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4" name="MH_Other_364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5" name="文本框 24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26" name="图形 96" descr="照相机 纯色填充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27" name="组合 26"/>
          <p:cNvGrpSpPr/>
          <p:nvPr/>
        </p:nvGrpSpPr>
        <p:grpSpPr>
          <a:xfrm>
            <a:off x="4851371" y="-61739"/>
            <a:ext cx="1764439" cy="761595"/>
            <a:chOff x="5610446" y="-49669"/>
            <a:chExt cx="1837957" cy="761595"/>
          </a:xfrm>
        </p:grpSpPr>
        <p:grpSp>
          <p:nvGrpSpPr>
            <p:cNvPr id="28" name="组合 27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29" name="组合 28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30" name="MH_Other_363"/>
                <p:cNvSpPr/>
                <p:nvPr>
                  <p:custDataLst>
                    <p:tags r:id="rId1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MH_Other_364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3" name="文本框 32"/>
              <p:cNvSpPr txBox="1"/>
              <p:nvPr/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34" name="图形 107" descr="照相机 纯色填充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>
            <a:off x="6637411" y="-48503"/>
            <a:ext cx="1728000" cy="748975"/>
            <a:chOff x="7776100" y="-47278"/>
            <a:chExt cx="1800000" cy="748975"/>
          </a:xfrm>
        </p:grpSpPr>
        <p:grpSp>
          <p:nvGrpSpPr>
            <p:cNvPr id="36" name="组合 35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37" name="组合 36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38" name="MH_Other_363"/>
                <p:cNvSpPr/>
                <p:nvPr>
                  <p:custDataLst>
                    <p:tags r:id="rId13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MH_Other_364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0" name="文本框 39"/>
              <p:cNvSpPr txBox="1"/>
              <p:nvPr/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练技术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41" name="图形 114" descr="照相机 纯色填充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10217984" y="-46394"/>
            <a:ext cx="1735287" cy="765857"/>
            <a:chOff x="9946813" y="-40044"/>
            <a:chExt cx="1807591" cy="765857"/>
          </a:xfrm>
        </p:grpSpPr>
        <p:grpSp>
          <p:nvGrpSpPr>
            <p:cNvPr id="43" name="组合 42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44" name="组合 43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45" name="MH_Other_363"/>
                <p:cNvSpPr/>
                <p:nvPr>
                  <p:custDataLst>
                    <p:tags r:id="rId15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MH_Other_364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7" name="文本框 46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48" name="图形 121" descr="照相机 纯色填充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49" name="组合 48"/>
          <p:cNvGrpSpPr/>
          <p:nvPr/>
        </p:nvGrpSpPr>
        <p:grpSpPr>
          <a:xfrm>
            <a:off x="8432173" y="-35735"/>
            <a:ext cx="1732941" cy="791180"/>
            <a:chOff x="5609601" y="-49669"/>
            <a:chExt cx="1805147" cy="791180"/>
          </a:xfrm>
        </p:grpSpPr>
        <p:grpSp>
          <p:nvGrpSpPr>
            <p:cNvPr id="51" name="组合 50"/>
            <p:cNvGrpSpPr/>
            <p:nvPr/>
          </p:nvGrpSpPr>
          <p:grpSpPr>
            <a:xfrm>
              <a:off x="5609601" y="17572"/>
              <a:ext cx="1805147" cy="723939"/>
              <a:chOff x="7964" y="565"/>
              <a:chExt cx="2140" cy="1199"/>
            </a:xfrm>
          </p:grpSpPr>
          <p:grpSp>
            <p:nvGrpSpPr>
              <p:cNvPr id="52" name="组合 51"/>
              <p:cNvGrpSpPr/>
              <p:nvPr/>
            </p:nvGrpSpPr>
            <p:grpSpPr>
              <a:xfrm>
                <a:off x="7964" y="565"/>
                <a:ext cx="2140" cy="1149"/>
                <a:chOff x="7495" y="2497"/>
                <a:chExt cx="2993" cy="1337"/>
              </a:xfrm>
            </p:grpSpPr>
            <p:sp>
              <p:nvSpPr>
                <p:cNvPr id="53" name="MH_Other_363"/>
                <p:cNvSpPr/>
                <p:nvPr>
                  <p:custDataLst>
                    <p:tags r:id="rId17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MH_Other_364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7495" y="2497"/>
                  <a:ext cx="2993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55" name="文本框 54"/>
              <p:cNvSpPr txBox="1"/>
              <p:nvPr/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chemeClr val="bg1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56" name="图形 128" descr="照相机 纯色填充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</p:spTree>
    <p:custDataLst>
      <p:tags r:id="rId19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10425" y="1778971"/>
            <a:ext cx="1850390" cy="575945"/>
            <a:chOff x="132" y="1521"/>
            <a:chExt cx="2914" cy="907"/>
          </a:xfrm>
        </p:grpSpPr>
        <p:grpSp>
          <p:nvGrpSpPr>
            <p:cNvPr id="3" name="组合 2"/>
            <p:cNvGrpSpPr/>
            <p:nvPr/>
          </p:nvGrpSpPr>
          <p:grpSpPr>
            <a:xfrm>
              <a:off x="778" y="1596"/>
              <a:ext cx="2268" cy="794"/>
              <a:chOff x="8959742" y="1930584"/>
              <a:chExt cx="2147422" cy="503480"/>
            </a:xfrm>
          </p:grpSpPr>
          <p:sp>
            <p:nvSpPr>
              <p:cNvPr id="4" name="Round Same Side Corner Rectangle 29"/>
              <p:cNvSpPr/>
              <p:nvPr/>
            </p:nvSpPr>
            <p:spPr>
              <a:xfrm rot="5400000">
                <a:off x="9781713" y="1108613"/>
                <a:ext cx="503480" cy="214742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5" name="Rectangle 74"/>
              <p:cNvSpPr/>
              <p:nvPr/>
            </p:nvSpPr>
            <p:spPr>
              <a:xfrm>
                <a:off x="9153748" y="1932309"/>
                <a:ext cx="1558411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dist"/>
                <a:r>
                  <a:rPr lang="en-US" altLang="zh-CN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 </a:t>
                </a:r>
                <a:r>
                  <a:rPr lang="zh-CN" altLang="en-US" sz="24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角度</a:t>
                </a:r>
                <a:endParaRPr lang="zh-CN" altLang="en-US" sz="24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6" name="图片 15" descr="橘子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-1605" y="1098651"/>
            <a:ext cx="1521460" cy="501015"/>
            <a:chOff x="8950663" y="1892010"/>
            <a:chExt cx="1840553" cy="500865"/>
          </a:xfrm>
          <a:solidFill>
            <a:srgbClr val="2B8A5C"/>
          </a:solidFill>
        </p:grpSpPr>
        <p:sp>
          <p:nvSpPr>
            <p:cNvPr id="18" name="Round Same Side Corner Rectangle 29"/>
            <p:cNvSpPr/>
            <p:nvPr/>
          </p:nvSpPr>
          <p:spPr>
            <a:xfrm rot="5400000">
              <a:off x="9620507" y="1222166"/>
              <a:ext cx="500865" cy="1840553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31" name="Rectangle 74"/>
            <p:cNvSpPr/>
            <p:nvPr/>
          </p:nvSpPr>
          <p:spPr>
            <a:xfrm>
              <a:off x="9073888" y="1916548"/>
              <a:ext cx="1551165" cy="419609"/>
            </a:xfrm>
            <a:prstGeom prst="rect">
              <a:avLst/>
            </a:prstGeom>
            <a:grpFill/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特殊构图</a:t>
              </a:r>
              <a:endParaRPr lang="zh-CN" altLang="en-US" sz="2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sp>
        <p:nvSpPr>
          <p:cNvPr id="50" name="Round Same Side Corner Rectangle 29"/>
          <p:cNvSpPr/>
          <p:nvPr/>
        </p:nvSpPr>
        <p:spPr>
          <a:xfrm rot="16200000">
            <a:off x="992505" y="1883410"/>
            <a:ext cx="504190" cy="186309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B8A5C"/>
          </a:solidFill>
          <a:ln>
            <a:noFill/>
          </a:ln>
          <a:effectLst>
            <a:outerShdw blurRad="1905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bg-BG" dirty="0">
              <a:cs typeface="+mn-ea"/>
              <a:sym typeface="+mn-lt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329803" y="3195521"/>
            <a:ext cx="1944370" cy="504190"/>
            <a:chOff x="8950663" y="1892010"/>
            <a:chExt cx="1867294" cy="500865"/>
          </a:xfrm>
          <a:solidFill>
            <a:srgbClr val="2B8A5C"/>
          </a:solidFill>
        </p:grpSpPr>
        <p:sp>
          <p:nvSpPr>
            <p:cNvPr id="63" name="Round Same Side Corner Rectangle 29"/>
            <p:cNvSpPr/>
            <p:nvPr/>
          </p:nvSpPr>
          <p:spPr>
            <a:xfrm rot="16200000">
              <a:off x="9577873" y="1264800"/>
              <a:ext cx="500865" cy="1755285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4" name="Rectangle 74"/>
            <p:cNvSpPr/>
            <p:nvPr/>
          </p:nvSpPr>
          <p:spPr>
            <a:xfrm>
              <a:off x="8983527" y="1954030"/>
              <a:ext cx="1834430" cy="386057"/>
            </a:xfrm>
            <a:prstGeom prst="rect">
              <a:avLst/>
            </a:prstGeom>
            <a:noFill/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000" spc="25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拍摄方向</a:t>
              </a:r>
              <a:endParaRPr lang="zh-CN" altLang="en-US" sz="2000" spc="25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342497" y="3834970"/>
            <a:ext cx="1915494" cy="504191"/>
            <a:chOff x="8950663" y="1892010"/>
            <a:chExt cx="1839564" cy="500865"/>
          </a:xfrm>
        </p:grpSpPr>
        <p:sp>
          <p:nvSpPr>
            <p:cNvPr id="67" name="Round Same Side Corner Rectangle 29"/>
            <p:cNvSpPr/>
            <p:nvPr/>
          </p:nvSpPr>
          <p:spPr>
            <a:xfrm rot="16200000">
              <a:off x="9577873" y="1264800"/>
              <a:ext cx="500865" cy="175528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DA500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71" name="Rectangle 74"/>
            <p:cNvSpPr/>
            <p:nvPr/>
          </p:nvSpPr>
          <p:spPr>
            <a:xfrm>
              <a:off x="8955797" y="1925346"/>
              <a:ext cx="1834430" cy="416966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200" b="1" spc="25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拍摄要点</a:t>
              </a:r>
              <a:endParaRPr lang="zh-CN" altLang="en-US" sz="2200" b="1" spc="25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sp>
        <p:nvSpPr>
          <p:cNvPr id="70" name="等腰三角形 69"/>
          <p:cNvSpPr/>
          <p:nvPr/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矩形 92"/>
          <p:cNvSpPr/>
          <p:nvPr/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-37830" y="150595"/>
            <a:ext cx="2670742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spc="300" dirty="0">
                <a:solidFill>
                  <a:srgbClr val="FFBA55"/>
                </a:solidFill>
                <a:latin typeface="+mj-ea"/>
                <a:ea typeface="+mj-ea"/>
                <a:sym typeface="+mn-ea"/>
              </a:rPr>
              <a:t>景物类</a:t>
            </a:r>
            <a:r>
              <a:rPr lang="zh-CN" altLang="en-US" sz="2400" b="1" spc="300" dirty="0">
                <a:solidFill>
                  <a:srgbClr val="FFBA55"/>
                </a:solidFill>
                <a:latin typeface="+mj-ea"/>
                <a:ea typeface="+mj-ea"/>
                <a:sym typeface="+mn-ea"/>
              </a:rPr>
              <a:t>主图拍摄</a:t>
            </a:r>
            <a:endParaRPr lang="zh-CN" altLang="en-US" sz="2200" b="1" spc="-300" dirty="0">
              <a:solidFill>
                <a:srgbClr val="FFBA55"/>
              </a:solidFill>
              <a:latin typeface="+mj-ea"/>
              <a:ea typeface="+mj-ea"/>
              <a:sym typeface="+mn-ea"/>
            </a:endParaRPr>
          </a:p>
          <a:p>
            <a:pPr algn="just"/>
            <a:endParaRPr lang="zh-CN" altLang="en-US" spc="-300" dirty="0">
              <a:solidFill>
                <a:srgbClr val="FFBA55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矩形 7"/>
          <p:cNvSpPr/>
          <p:nvPr/>
        </p:nvSpPr>
        <p:spPr>
          <a:xfrm>
            <a:off x="3343910" y="1420495"/>
            <a:ext cx="1326515" cy="593090"/>
          </a:xfrm>
          <a:prstGeom prst="rect">
            <a:avLst/>
          </a:prstGeom>
          <a:noFill/>
          <a:ln w="28575" cmpd="sng">
            <a:solidFill>
              <a:schemeClr val="bg1">
                <a:alpha val="75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3373755" y="1462405"/>
            <a:ext cx="1433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</a:rPr>
              <a:t>析一析</a:t>
            </a:r>
            <a:endParaRPr lang="zh-CN" altLang="en-US" sz="2800" b="1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537585" y="2374900"/>
            <a:ext cx="6923405" cy="2758440"/>
            <a:chOff x="5372" y="4218"/>
            <a:chExt cx="13053" cy="5510"/>
          </a:xfrm>
        </p:grpSpPr>
        <p:sp>
          <p:nvSpPr>
            <p:cNvPr id="7" name="文本框 6"/>
            <p:cNvSpPr txBox="1"/>
            <p:nvPr/>
          </p:nvSpPr>
          <p:spPr>
            <a:xfrm>
              <a:off x="6924" y="4417"/>
              <a:ext cx="11501" cy="5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fontAlgn="auto">
                <a:lnSpc>
                  <a:spcPts val="3800"/>
                </a:lnSpc>
              </a:pPr>
              <a:r>
                <a:rPr lang="en-US" altLang="zh-CN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“</a:t>
              </a:r>
              <a:r>
                <a:rPr lang="zh-CN" altLang="en-US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观看课前拍摄</a:t>
              </a:r>
              <a:r>
                <a:rPr lang="zh-CN" altLang="en-US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角度图片集</a:t>
              </a:r>
              <a:r>
                <a:rPr lang="en-US" altLang="zh-CN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”</a:t>
              </a:r>
              <a:endParaRPr lang="en-US" altLang="zh-CN" sz="24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fontAlgn="auto">
                <a:lnSpc>
                  <a:spcPts val="3800"/>
                </a:lnSpc>
              </a:pPr>
              <a:endParaRPr lang="zh-CN" altLang="en-US" sz="24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fontAlgn="auto">
                <a:lnSpc>
                  <a:spcPts val="3800"/>
                </a:lnSpc>
              </a:pPr>
              <a:r>
                <a:rPr lang="zh-CN" altLang="en-US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思考：（</a:t>
              </a:r>
              <a:r>
                <a:rPr lang="en-US" altLang="zh-CN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</a:t>
              </a:r>
              <a:r>
                <a:rPr lang="zh-CN" altLang="en-US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）拍摄时有哪些问题？</a:t>
              </a:r>
              <a:endParaRPr lang="zh-CN" altLang="en-US" sz="24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fontAlgn="auto">
                <a:lnSpc>
                  <a:spcPts val="3800"/>
                </a:lnSpc>
              </a:pPr>
              <a:r>
                <a:rPr lang="en-US" altLang="zh-CN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    </a:t>
              </a:r>
              <a:r>
                <a:rPr lang="zh-CN" altLang="en-US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（</a:t>
              </a:r>
              <a:r>
                <a:rPr lang="en-US" altLang="zh-CN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</a:t>
              </a:r>
              <a:r>
                <a:rPr lang="zh-CN" altLang="en-US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）角度选取方面有什么疑惑？</a:t>
              </a:r>
              <a:endParaRPr lang="zh-CN" altLang="en-US" sz="24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fontAlgn="auto">
                <a:lnSpc>
                  <a:spcPts val="3800"/>
                </a:lnSpc>
              </a:pPr>
              <a:r>
                <a:rPr lang="en-US" altLang="zh-CN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    </a:t>
              </a:r>
              <a:endParaRPr lang="zh-CN" altLang="en-US" sz="24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5372" y="4218"/>
              <a:ext cx="12412" cy="5510"/>
            </a:xfrm>
            <a:prstGeom prst="rect">
              <a:avLst/>
            </a:prstGeom>
            <a:noFill/>
            <a:ln w="38100">
              <a:solidFill>
                <a:srgbClr val="549E39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 descr="微信图片_20220915002001"/>
          <p:cNvPicPr>
            <a:picLocks noChangeAspect="1"/>
          </p:cNvPicPr>
          <p:nvPr/>
        </p:nvPicPr>
        <p:blipFill>
          <a:blip r:embed="rId3"/>
          <a:srcRect r="3350"/>
          <a:stretch>
            <a:fillRect/>
          </a:stretch>
        </p:blipFill>
        <p:spPr>
          <a:xfrm>
            <a:off x="9305290" y="1461770"/>
            <a:ext cx="1899920" cy="1965960"/>
          </a:xfrm>
          <a:prstGeom prst="round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264510" y="256306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11" name="Round Same Side Corner Rectangle 29"/>
            <p:cNvSpPr/>
            <p:nvPr/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12" name="Rectangle 74"/>
            <p:cNvSpPr/>
            <p:nvPr/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概</a:t>
              </a:r>
              <a:r>
                <a:rPr lang="en-US" altLang="zh-CN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            </a:t>
              </a:r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念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055984" y="-59139"/>
            <a:ext cx="1736090" cy="772315"/>
            <a:chOff x="3457911" y="-40089"/>
            <a:chExt cx="1808427" cy="772315"/>
          </a:xfrm>
        </p:grpSpPr>
        <p:grpSp>
          <p:nvGrpSpPr>
            <p:cNvPr id="19" name="组合 18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21" name="MH_Other_363"/>
                <p:cNvSpPr/>
                <p:nvPr>
                  <p:custDataLst>
                    <p:tags r:id="rId4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MH_Other_364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3" name="文本框 22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24" name="图形 96" descr="照相机 纯色填充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25" name="组合 24"/>
          <p:cNvGrpSpPr/>
          <p:nvPr/>
        </p:nvGrpSpPr>
        <p:grpSpPr>
          <a:xfrm>
            <a:off x="4851371" y="-61739"/>
            <a:ext cx="1764439" cy="761595"/>
            <a:chOff x="5610446" y="-49669"/>
            <a:chExt cx="1837957" cy="761595"/>
          </a:xfrm>
        </p:grpSpPr>
        <p:grpSp>
          <p:nvGrpSpPr>
            <p:cNvPr id="26" name="组合 25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27" name="组合 26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28" name="MH_Other_363"/>
                <p:cNvSpPr/>
                <p:nvPr>
                  <p:custDataLst>
                    <p:tags r:id="rId8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MH_Other_364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0" name="文本框 29"/>
              <p:cNvSpPr txBox="1"/>
              <p:nvPr/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32" name="图形 107" descr="照相机 纯色填充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33" name="组合 32"/>
          <p:cNvGrpSpPr/>
          <p:nvPr/>
        </p:nvGrpSpPr>
        <p:grpSpPr>
          <a:xfrm>
            <a:off x="6637411" y="-48503"/>
            <a:ext cx="1728000" cy="748975"/>
            <a:chOff x="7776100" y="-47278"/>
            <a:chExt cx="1800000" cy="748975"/>
          </a:xfrm>
        </p:grpSpPr>
        <p:grpSp>
          <p:nvGrpSpPr>
            <p:cNvPr id="34" name="组合 33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35" name="组合 34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36" name="MH_Other_363"/>
                <p:cNvSpPr/>
                <p:nvPr>
                  <p:custDataLst>
                    <p:tags r:id="rId10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MH_Other_364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8" name="文本框 37"/>
              <p:cNvSpPr txBox="1"/>
              <p:nvPr/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练技术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9" name="图形 114" descr="照相机 纯色填充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40" name="组合 39"/>
          <p:cNvGrpSpPr/>
          <p:nvPr/>
        </p:nvGrpSpPr>
        <p:grpSpPr>
          <a:xfrm>
            <a:off x="10217984" y="-46394"/>
            <a:ext cx="1735287" cy="765857"/>
            <a:chOff x="9946813" y="-40044"/>
            <a:chExt cx="1807591" cy="765857"/>
          </a:xfrm>
        </p:grpSpPr>
        <p:grpSp>
          <p:nvGrpSpPr>
            <p:cNvPr id="41" name="组合 40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43" name="MH_Other_363"/>
                <p:cNvSpPr/>
                <p:nvPr>
                  <p:custDataLst>
                    <p:tags r:id="rId1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MH_Other_364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5" name="文本框 44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46" name="图形 121" descr="照相机 纯色填充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47" name="组合 46"/>
          <p:cNvGrpSpPr/>
          <p:nvPr/>
        </p:nvGrpSpPr>
        <p:grpSpPr>
          <a:xfrm>
            <a:off x="8432173" y="-35735"/>
            <a:ext cx="1732941" cy="791180"/>
            <a:chOff x="5609601" y="-49669"/>
            <a:chExt cx="1805147" cy="791180"/>
          </a:xfrm>
        </p:grpSpPr>
        <p:grpSp>
          <p:nvGrpSpPr>
            <p:cNvPr id="48" name="组合 47"/>
            <p:cNvGrpSpPr/>
            <p:nvPr/>
          </p:nvGrpSpPr>
          <p:grpSpPr>
            <a:xfrm>
              <a:off x="5609601" y="17572"/>
              <a:ext cx="1805147" cy="723939"/>
              <a:chOff x="7964" y="565"/>
              <a:chExt cx="2140" cy="1199"/>
            </a:xfrm>
          </p:grpSpPr>
          <p:grpSp>
            <p:nvGrpSpPr>
              <p:cNvPr id="49" name="组合 48"/>
              <p:cNvGrpSpPr/>
              <p:nvPr/>
            </p:nvGrpSpPr>
            <p:grpSpPr>
              <a:xfrm>
                <a:off x="7964" y="565"/>
                <a:ext cx="2140" cy="1149"/>
                <a:chOff x="7495" y="2497"/>
                <a:chExt cx="2993" cy="1337"/>
              </a:xfrm>
            </p:grpSpPr>
            <p:sp>
              <p:nvSpPr>
                <p:cNvPr id="51" name="MH_Other_363"/>
                <p:cNvSpPr/>
                <p:nvPr>
                  <p:custDataLst>
                    <p:tags r:id="rId14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MH_Other_364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7495" y="2497"/>
                  <a:ext cx="2993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53" name="文本框 52"/>
              <p:cNvSpPr txBox="1"/>
              <p:nvPr/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chemeClr val="bg1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54" name="图形 128" descr="照相机 纯色填充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</p:spTree>
    <p:custDataLst>
      <p:tags r:id="rId16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10425" y="1778971"/>
            <a:ext cx="1850390" cy="575945"/>
            <a:chOff x="132" y="1521"/>
            <a:chExt cx="2914" cy="907"/>
          </a:xfrm>
        </p:grpSpPr>
        <p:grpSp>
          <p:nvGrpSpPr>
            <p:cNvPr id="3" name="组合 2"/>
            <p:cNvGrpSpPr/>
            <p:nvPr/>
          </p:nvGrpSpPr>
          <p:grpSpPr>
            <a:xfrm>
              <a:off x="778" y="1596"/>
              <a:ext cx="2268" cy="794"/>
              <a:chOff x="8959742" y="1930584"/>
              <a:chExt cx="2147422" cy="503480"/>
            </a:xfrm>
          </p:grpSpPr>
          <p:sp>
            <p:nvSpPr>
              <p:cNvPr id="4" name="Round Same Side Corner Rectangle 29"/>
              <p:cNvSpPr/>
              <p:nvPr/>
            </p:nvSpPr>
            <p:spPr>
              <a:xfrm rot="5400000">
                <a:off x="9781713" y="1108613"/>
                <a:ext cx="503480" cy="214742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5" name="Rectangle 74"/>
              <p:cNvSpPr/>
              <p:nvPr/>
            </p:nvSpPr>
            <p:spPr>
              <a:xfrm>
                <a:off x="9153748" y="1932309"/>
                <a:ext cx="1558411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dist"/>
                <a:r>
                  <a:rPr lang="en-US" altLang="zh-CN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 </a:t>
                </a:r>
                <a:r>
                  <a:rPr lang="zh-CN" altLang="en-US" sz="24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角度</a:t>
                </a:r>
                <a:endParaRPr lang="zh-CN" altLang="en-US" sz="24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6" name="图片 15" descr="橘子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-1605" y="1098651"/>
            <a:ext cx="1521460" cy="501015"/>
            <a:chOff x="8950663" y="1892010"/>
            <a:chExt cx="1840553" cy="500865"/>
          </a:xfrm>
          <a:solidFill>
            <a:srgbClr val="2B8A5C"/>
          </a:solidFill>
        </p:grpSpPr>
        <p:sp>
          <p:nvSpPr>
            <p:cNvPr id="18" name="Round Same Side Corner Rectangle 29"/>
            <p:cNvSpPr/>
            <p:nvPr/>
          </p:nvSpPr>
          <p:spPr>
            <a:xfrm rot="5400000">
              <a:off x="9620507" y="1222166"/>
              <a:ext cx="500865" cy="1840553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31" name="Rectangle 74"/>
            <p:cNvSpPr/>
            <p:nvPr/>
          </p:nvSpPr>
          <p:spPr>
            <a:xfrm>
              <a:off x="9073888" y="1916548"/>
              <a:ext cx="1551165" cy="419609"/>
            </a:xfrm>
            <a:prstGeom prst="rect">
              <a:avLst/>
            </a:prstGeom>
            <a:grpFill/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特殊构图</a:t>
              </a:r>
              <a:endParaRPr lang="zh-CN" altLang="en-US" sz="2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264510" y="256306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50" name="Round Same Side Corner Rectangle 29"/>
            <p:cNvSpPr/>
            <p:nvPr/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1" name="Rectangle 74"/>
            <p:cNvSpPr/>
            <p:nvPr/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概</a:t>
              </a:r>
              <a:r>
                <a:rPr lang="en-US" altLang="zh-CN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</a:t>
              </a:r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念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329803" y="3195521"/>
            <a:ext cx="1944370" cy="504190"/>
            <a:chOff x="8950663" y="1892010"/>
            <a:chExt cx="1867294" cy="500865"/>
          </a:xfrm>
          <a:solidFill>
            <a:srgbClr val="2B8A5C"/>
          </a:solidFill>
        </p:grpSpPr>
        <p:sp>
          <p:nvSpPr>
            <p:cNvPr id="63" name="Round Same Side Corner Rectangle 29"/>
            <p:cNvSpPr/>
            <p:nvPr/>
          </p:nvSpPr>
          <p:spPr>
            <a:xfrm rot="16200000">
              <a:off x="9577873" y="1264800"/>
              <a:ext cx="500865" cy="1755285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4" name="Rectangle 74"/>
            <p:cNvSpPr/>
            <p:nvPr/>
          </p:nvSpPr>
          <p:spPr>
            <a:xfrm>
              <a:off x="8983527" y="1954030"/>
              <a:ext cx="1834430" cy="386057"/>
            </a:xfrm>
            <a:prstGeom prst="rect">
              <a:avLst/>
            </a:prstGeom>
            <a:noFill/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000" spc="25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拍摄方向</a:t>
              </a:r>
              <a:endParaRPr lang="zh-CN" altLang="en-US" sz="2000" spc="25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342497" y="3834970"/>
            <a:ext cx="1915494" cy="504191"/>
            <a:chOff x="8950663" y="1892010"/>
            <a:chExt cx="1839564" cy="500865"/>
          </a:xfrm>
        </p:grpSpPr>
        <p:sp>
          <p:nvSpPr>
            <p:cNvPr id="67" name="Round Same Side Corner Rectangle 29"/>
            <p:cNvSpPr/>
            <p:nvPr/>
          </p:nvSpPr>
          <p:spPr>
            <a:xfrm rot="16200000">
              <a:off x="9577873" y="1264800"/>
              <a:ext cx="500865" cy="175528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DA500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71" name="Rectangle 74"/>
            <p:cNvSpPr/>
            <p:nvPr/>
          </p:nvSpPr>
          <p:spPr>
            <a:xfrm>
              <a:off x="8955797" y="1925346"/>
              <a:ext cx="1834430" cy="416966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200" b="1" spc="25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拍摄要点</a:t>
              </a:r>
              <a:endParaRPr lang="zh-CN" altLang="en-US" sz="2200" b="1" spc="25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sp>
        <p:nvSpPr>
          <p:cNvPr id="70" name="等腰三角形 69"/>
          <p:cNvSpPr/>
          <p:nvPr/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矩形 92"/>
          <p:cNvSpPr/>
          <p:nvPr/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-37830" y="150595"/>
            <a:ext cx="2670742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spc="300" dirty="0">
                <a:solidFill>
                  <a:srgbClr val="FFBA55"/>
                </a:solidFill>
                <a:latin typeface="+mj-ea"/>
                <a:ea typeface="+mj-ea"/>
                <a:sym typeface="+mn-ea"/>
              </a:rPr>
              <a:t>景物类</a:t>
            </a:r>
            <a:r>
              <a:rPr lang="zh-CN" altLang="en-US" sz="2400" b="1" spc="300" dirty="0">
                <a:solidFill>
                  <a:srgbClr val="FFBA55"/>
                </a:solidFill>
                <a:latin typeface="+mj-ea"/>
                <a:ea typeface="+mj-ea"/>
                <a:sym typeface="+mn-ea"/>
              </a:rPr>
              <a:t>主图拍摄</a:t>
            </a:r>
            <a:endParaRPr lang="zh-CN" altLang="en-US" sz="2200" b="1" spc="-300" dirty="0">
              <a:solidFill>
                <a:srgbClr val="FFBA55"/>
              </a:solidFill>
              <a:latin typeface="+mj-ea"/>
              <a:ea typeface="+mj-ea"/>
              <a:sym typeface="+mn-ea"/>
            </a:endParaRPr>
          </a:p>
          <a:p>
            <a:pPr algn="just"/>
            <a:endParaRPr lang="zh-CN" altLang="en-US" spc="-300" dirty="0">
              <a:solidFill>
                <a:srgbClr val="FFBA55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矩形 7"/>
          <p:cNvSpPr/>
          <p:nvPr/>
        </p:nvSpPr>
        <p:spPr>
          <a:xfrm>
            <a:off x="3343910" y="1420495"/>
            <a:ext cx="1326515" cy="593090"/>
          </a:xfrm>
          <a:prstGeom prst="rect">
            <a:avLst/>
          </a:prstGeom>
          <a:noFill/>
          <a:ln w="28575" cmpd="sng">
            <a:solidFill>
              <a:schemeClr val="bg1">
                <a:alpha val="75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3373755" y="1462405"/>
            <a:ext cx="1433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</a:rPr>
              <a:t>学一学</a:t>
            </a:r>
            <a:endParaRPr lang="zh-CN" altLang="en-US" sz="2800" b="1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537585" y="2562860"/>
            <a:ext cx="6934835" cy="2769235"/>
            <a:chOff x="5372" y="4218"/>
            <a:chExt cx="13053" cy="5510"/>
          </a:xfrm>
        </p:grpSpPr>
        <p:sp>
          <p:nvSpPr>
            <p:cNvPr id="7" name="文本框 6"/>
            <p:cNvSpPr txBox="1"/>
            <p:nvPr/>
          </p:nvSpPr>
          <p:spPr>
            <a:xfrm>
              <a:off x="6924" y="4417"/>
              <a:ext cx="11501" cy="5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fontAlgn="auto">
                <a:lnSpc>
                  <a:spcPts val="3800"/>
                </a:lnSpc>
              </a:pPr>
              <a:r>
                <a:rPr lang="en-US" altLang="zh-CN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“</a:t>
              </a:r>
              <a:r>
                <a:rPr lang="zh-CN" altLang="en-US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认真观看老师演示</a:t>
              </a:r>
              <a:r>
                <a:rPr lang="en-US" altLang="zh-CN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”</a:t>
              </a:r>
              <a:endParaRPr lang="en-US" altLang="zh-CN" sz="24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fontAlgn="auto">
                <a:lnSpc>
                  <a:spcPts val="3800"/>
                </a:lnSpc>
              </a:pPr>
              <a:endParaRPr lang="zh-CN" altLang="en-US" sz="24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fontAlgn="auto">
                <a:lnSpc>
                  <a:spcPts val="3800"/>
                </a:lnSpc>
              </a:pPr>
              <a:r>
                <a:rPr lang="zh-CN" altLang="en-US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要求：（</a:t>
              </a:r>
              <a:r>
                <a:rPr lang="en-US" altLang="zh-CN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</a:t>
              </a:r>
              <a:r>
                <a:rPr lang="zh-CN" altLang="en-US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）回答运用了什么角度？</a:t>
              </a:r>
              <a:endParaRPr lang="zh-CN" altLang="en-US" sz="24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fontAlgn="auto">
                <a:lnSpc>
                  <a:spcPts val="3800"/>
                </a:lnSpc>
              </a:pPr>
              <a:r>
                <a:rPr lang="en-US" altLang="zh-CN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    </a:t>
              </a:r>
              <a:r>
                <a:rPr lang="zh-CN" altLang="en-US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（</a:t>
              </a:r>
              <a:r>
                <a:rPr lang="en-US" altLang="zh-CN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</a:t>
              </a:r>
              <a:r>
                <a:rPr lang="zh-CN" altLang="en-US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）对比二者之间的视觉效果？</a:t>
              </a:r>
              <a:endParaRPr lang="zh-CN" altLang="en-US" sz="24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fontAlgn="auto">
                <a:lnSpc>
                  <a:spcPts val="3800"/>
                </a:lnSpc>
              </a:pPr>
              <a:r>
                <a:rPr lang="en-US" altLang="zh-CN" sz="2400" b="1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    </a:t>
              </a:r>
              <a:endParaRPr lang="zh-CN" altLang="en-US" sz="24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5372" y="4218"/>
              <a:ext cx="12412" cy="5510"/>
            </a:xfrm>
            <a:prstGeom prst="rect">
              <a:avLst/>
            </a:prstGeom>
            <a:noFill/>
            <a:ln w="38100">
              <a:solidFill>
                <a:srgbClr val="549E39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 descr="cc3ed1125e494863427a2e1344b44d45"/>
          <p:cNvPicPr>
            <a:picLocks noChangeAspect="1"/>
          </p:cNvPicPr>
          <p:nvPr/>
        </p:nvPicPr>
        <p:blipFill>
          <a:blip r:embed="rId3"/>
          <a:srcRect l="26847" r="45126" b="59519"/>
          <a:stretch>
            <a:fillRect/>
          </a:stretch>
        </p:blipFill>
        <p:spPr>
          <a:xfrm flipH="1">
            <a:off x="9343390" y="866140"/>
            <a:ext cx="2145030" cy="278066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3055984" y="-59139"/>
            <a:ext cx="1736090" cy="772315"/>
            <a:chOff x="3457911" y="-40089"/>
            <a:chExt cx="1808427" cy="772315"/>
          </a:xfrm>
        </p:grpSpPr>
        <p:grpSp>
          <p:nvGrpSpPr>
            <p:cNvPr id="11" name="组合 10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13" name="MH_Other_363"/>
                <p:cNvSpPr/>
                <p:nvPr>
                  <p:custDataLst>
                    <p:tags r:id="rId4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MH_Other_364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0" name="文本框 19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21" name="图形 96" descr="照相机 纯色填充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4851371" y="-61739"/>
            <a:ext cx="1764439" cy="761595"/>
            <a:chOff x="5610446" y="-49669"/>
            <a:chExt cx="1837957" cy="761595"/>
          </a:xfrm>
        </p:grpSpPr>
        <p:grpSp>
          <p:nvGrpSpPr>
            <p:cNvPr id="23" name="组合 22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24" name="组合 23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25" name="MH_Other_363"/>
                <p:cNvSpPr/>
                <p:nvPr>
                  <p:custDataLst>
                    <p:tags r:id="rId8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MH_Other_364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7" name="文本框 26"/>
              <p:cNvSpPr txBox="1"/>
              <p:nvPr/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28" name="图形 107" descr="照相机 纯色填充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29" name="组合 28"/>
          <p:cNvGrpSpPr/>
          <p:nvPr/>
        </p:nvGrpSpPr>
        <p:grpSpPr>
          <a:xfrm>
            <a:off x="6637411" y="-48503"/>
            <a:ext cx="1728000" cy="748975"/>
            <a:chOff x="7776100" y="-47278"/>
            <a:chExt cx="1800000" cy="748975"/>
          </a:xfrm>
        </p:grpSpPr>
        <p:grpSp>
          <p:nvGrpSpPr>
            <p:cNvPr id="30" name="组合 29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32" name="组合 31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33" name="MH_Other_363"/>
                <p:cNvSpPr/>
                <p:nvPr>
                  <p:custDataLst>
                    <p:tags r:id="rId10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MH_Other_364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5" name="文本框 34"/>
              <p:cNvSpPr txBox="1"/>
              <p:nvPr/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练技术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6" name="图形 114" descr="照相机 纯色填充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37" name="组合 36"/>
          <p:cNvGrpSpPr/>
          <p:nvPr/>
        </p:nvGrpSpPr>
        <p:grpSpPr>
          <a:xfrm>
            <a:off x="10217984" y="-46394"/>
            <a:ext cx="1735287" cy="765857"/>
            <a:chOff x="9946813" y="-40044"/>
            <a:chExt cx="1807591" cy="765857"/>
          </a:xfrm>
        </p:grpSpPr>
        <p:grpSp>
          <p:nvGrpSpPr>
            <p:cNvPr id="38" name="组合 37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39" name="组合 38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40" name="MH_Other_363"/>
                <p:cNvSpPr/>
                <p:nvPr>
                  <p:custDataLst>
                    <p:tags r:id="rId1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MH_Other_364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2" name="文本框 41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43" name="图形 121" descr="照相机 纯色填充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44" name="组合 43"/>
          <p:cNvGrpSpPr/>
          <p:nvPr/>
        </p:nvGrpSpPr>
        <p:grpSpPr>
          <a:xfrm>
            <a:off x="8432173" y="-35735"/>
            <a:ext cx="1732941" cy="791180"/>
            <a:chOff x="5609601" y="-49669"/>
            <a:chExt cx="1805147" cy="791180"/>
          </a:xfrm>
        </p:grpSpPr>
        <p:grpSp>
          <p:nvGrpSpPr>
            <p:cNvPr id="45" name="组合 44"/>
            <p:cNvGrpSpPr/>
            <p:nvPr/>
          </p:nvGrpSpPr>
          <p:grpSpPr>
            <a:xfrm>
              <a:off x="5609601" y="17572"/>
              <a:ext cx="1805147" cy="723939"/>
              <a:chOff x="7964" y="565"/>
              <a:chExt cx="2140" cy="1199"/>
            </a:xfrm>
          </p:grpSpPr>
          <p:grpSp>
            <p:nvGrpSpPr>
              <p:cNvPr id="46" name="组合 45"/>
              <p:cNvGrpSpPr/>
              <p:nvPr/>
            </p:nvGrpSpPr>
            <p:grpSpPr>
              <a:xfrm>
                <a:off x="7964" y="565"/>
                <a:ext cx="2140" cy="1149"/>
                <a:chOff x="7495" y="2497"/>
                <a:chExt cx="2993" cy="1337"/>
              </a:xfrm>
            </p:grpSpPr>
            <p:sp>
              <p:nvSpPr>
                <p:cNvPr id="48" name="MH_Other_363"/>
                <p:cNvSpPr/>
                <p:nvPr>
                  <p:custDataLst>
                    <p:tags r:id="rId14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MH_Other_364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7495" y="2497"/>
                  <a:ext cx="2993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51" name="文本框 50"/>
              <p:cNvSpPr txBox="1"/>
              <p:nvPr/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chemeClr val="bg1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52" name="图形 128" descr="照相机 纯色填充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</p:spTree>
    <p:custDataLst>
      <p:tags r:id="rId16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 71"/>
          <p:cNvSpPr/>
          <p:nvPr/>
        </p:nvSpPr>
        <p:spPr>
          <a:xfrm>
            <a:off x="2175960" y="914972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0" fontAlgn="auto">
              <a:lnSpc>
                <a:spcPts val="3800"/>
              </a:lnSpc>
            </a:pPr>
            <a:endParaRPr lang="zh-CN" altLang="en-US">
              <a:effectLst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10425" y="1778971"/>
            <a:ext cx="1850390" cy="575945"/>
            <a:chOff x="132" y="1521"/>
            <a:chExt cx="2914" cy="907"/>
          </a:xfrm>
        </p:grpSpPr>
        <p:grpSp>
          <p:nvGrpSpPr>
            <p:cNvPr id="3" name="组合 2"/>
            <p:cNvGrpSpPr/>
            <p:nvPr/>
          </p:nvGrpSpPr>
          <p:grpSpPr>
            <a:xfrm>
              <a:off x="778" y="1596"/>
              <a:ext cx="2268" cy="794"/>
              <a:chOff x="8959742" y="1930584"/>
              <a:chExt cx="2147422" cy="503480"/>
            </a:xfrm>
          </p:grpSpPr>
          <p:sp>
            <p:nvSpPr>
              <p:cNvPr id="4" name="Round Same Side Corner Rectangle 29"/>
              <p:cNvSpPr/>
              <p:nvPr/>
            </p:nvSpPr>
            <p:spPr>
              <a:xfrm rot="5400000">
                <a:off x="9781713" y="1108613"/>
                <a:ext cx="503480" cy="214742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5" name="Rectangle 74"/>
              <p:cNvSpPr/>
              <p:nvPr/>
            </p:nvSpPr>
            <p:spPr>
              <a:xfrm>
                <a:off x="9153748" y="1932309"/>
                <a:ext cx="1558411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dist"/>
                <a:r>
                  <a:rPr lang="en-US" altLang="zh-CN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 </a:t>
                </a:r>
                <a:r>
                  <a:rPr lang="zh-CN" altLang="en-US" sz="24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角度</a:t>
                </a:r>
                <a:endParaRPr lang="zh-CN" altLang="en-US" sz="24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6" name="图片 15" descr="橘子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-1605" y="1098651"/>
            <a:ext cx="1521460" cy="501015"/>
            <a:chOff x="8950663" y="1892010"/>
            <a:chExt cx="1840553" cy="500865"/>
          </a:xfrm>
          <a:solidFill>
            <a:srgbClr val="2B8A5C"/>
          </a:solidFill>
        </p:grpSpPr>
        <p:sp>
          <p:nvSpPr>
            <p:cNvPr id="18" name="Round Same Side Corner Rectangle 29"/>
            <p:cNvSpPr/>
            <p:nvPr/>
          </p:nvSpPr>
          <p:spPr>
            <a:xfrm rot="5400000">
              <a:off x="9620507" y="1222166"/>
              <a:ext cx="500865" cy="1840553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31" name="Rectangle 74"/>
            <p:cNvSpPr/>
            <p:nvPr/>
          </p:nvSpPr>
          <p:spPr>
            <a:xfrm>
              <a:off x="9073888" y="1916548"/>
              <a:ext cx="1551165" cy="419609"/>
            </a:xfrm>
            <a:prstGeom prst="rect">
              <a:avLst/>
            </a:prstGeom>
            <a:grpFill/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特殊构图</a:t>
              </a:r>
              <a:endParaRPr lang="zh-CN" altLang="en-US" sz="2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sp>
        <p:nvSpPr>
          <p:cNvPr id="50" name="Round Same Side Corner Rectangle 29"/>
          <p:cNvSpPr/>
          <p:nvPr/>
        </p:nvSpPr>
        <p:spPr>
          <a:xfrm rot="16200000">
            <a:off x="992505" y="1883410"/>
            <a:ext cx="504190" cy="186309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B8A5C"/>
          </a:solidFill>
          <a:ln>
            <a:noFill/>
          </a:ln>
          <a:effectLst>
            <a:outerShdw blurRad="1905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bg-BG" dirty="0">
              <a:cs typeface="+mn-ea"/>
              <a:sym typeface="+mn-lt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329803" y="3195521"/>
            <a:ext cx="1944370" cy="504190"/>
            <a:chOff x="8950663" y="1892010"/>
            <a:chExt cx="1867294" cy="500865"/>
          </a:xfrm>
          <a:solidFill>
            <a:srgbClr val="2B8A5C"/>
          </a:solidFill>
        </p:grpSpPr>
        <p:sp>
          <p:nvSpPr>
            <p:cNvPr id="63" name="Round Same Side Corner Rectangle 29"/>
            <p:cNvSpPr/>
            <p:nvPr/>
          </p:nvSpPr>
          <p:spPr>
            <a:xfrm rot="16200000">
              <a:off x="9577873" y="1264800"/>
              <a:ext cx="500865" cy="1755285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4" name="Rectangle 74"/>
            <p:cNvSpPr/>
            <p:nvPr/>
          </p:nvSpPr>
          <p:spPr>
            <a:xfrm>
              <a:off x="8983527" y="1954030"/>
              <a:ext cx="1834430" cy="386057"/>
            </a:xfrm>
            <a:prstGeom prst="rect">
              <a:avLst/>
            </a:prstGeom>
            <a:noFill/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000" spc="25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拍摄方向</a:t>
              </a:r>
              <a:endParaRPr lang="zh-CN" altLang="en-US" sz="2000" spc="25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342497" y="3834970"/>
            <a:ext cx="1915494" cy="504191"/>
            <a:chOff x="8950663" y="1892010"/>
            <a:chExt cx="1839564" cy="500865"/>
          </a:xfrm>
        </p:grpSpPr>
        <p:sp>
          <p:nvSpPr>
            <p:cNvPr id="67" name="Round Same Side Corner Rectangle 29"/>
            <p:cNvSpPr/>
            <p:nvPr/>
          </p:nvSpPr>
          <p:spPr>
            <a:xfrm rot="16200000">
              <a:off x="9577873" y="1264800"/>
              <a:ext cx="500865" cy="175528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DA500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71" name="Rectangle 74"/>
            <p:cNvSpPr/>
            <p:nvPr/>
          </p:nvSpPr>
          <p:spPr>
            <a:xfrm>
              <a:off x="8955797" y="1925346"/>
              <a:ext cx="1834430" cy="416966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200" b="1" spc="25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拍摄要点</a:t>
              </a:r>
              <a:endParaRPr lang="zh-CN" altLang="en-US" sz="2200" b="1" spc="25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sp>
        <p:nvSpPr>
          <p:cNvPr id="70" name="等腰三角形 69"/>
          <p:cNvSpPr/>
          <p:nvPr/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矩形 92"/>
          <p:cNvSpPr/>
          <p:nvPr/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-37830" y="150595"/>
            <a:ext cx="2670742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spc="300" dirty="0">
                <a:solidFill>
                  <a:srgbClr val="FFBA55"/>
                </a:solidFill>
                <a:latin typeface="+mj-ea"/>
                <a:ea typeface="+mj-ea"/>
                <a:sym typeface="+mn-ea"/>
              </a:rPr>
              <a:t>景物类</a:t>
            </a:r>
            <a:r>
              <a:rPr lang="zh-CN" altLang="en-US" sz="2400" b="1" spc="300" dirty="0">
                <a:solidFill>
                  <a:srgbClr val="FFBA55"/>
                </a:solidFill>
                <a:latin typeface="+mj-ea"/>
                <a:ea typeface="+mj-ea"/>
                <a:sym typeface="+mn-ea"/>
              </a:rPr>
              <a:t>主图拍摄</a:t>
            </a:r>
            <a:endParaRPr lang="zh-CN" altLang="en-US" sz="2200" b="1" spc="-300" dirty="0">
              <a:solidFill>
                <a:srgbClr val="FFBA55"/>
              </a:solidFill>
              <a:latin typeface="+mj-ea"/>
              <a:ea typeface="+mj-ea"/>
              <a:sym typeface="+mn-ea"/>
            </a:endParaRPr>
          </a:p>
          <a:p>
            <a:pPr algn="just"/>
            <a:endParaRPr lang="zh-CN" altLang="en-US" spc="-300" dirty="0">
              <a:solidFill>
                <a:srgbClr val="FFBA55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96" name="组合 95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98" name="组合 97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100" name="MH_Other_363"/>
                <p:cNvSpPr/>
                <p:nvPr>
                  <p:custDataLst>
                    <p:tags r:id="rId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MH_Other_364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9" name="文本框 98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97" name="图形 96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104" name="组合 103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105" name="组合 104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109" name="组合 108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111" name="MH_Other_363"/>
                <p:cNvSpPr/>
                <p:nvPr>
                  <p:custDataLst>
                    <p:tags r:id="rId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MH_Other_364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0" name="文本框 109"/>
              <p:cNvSpPr txBox="1"/>
              <p:nvPr/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08" name="图形 107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113" name="组合 112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114" name="组合 113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116" name="组合 115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18" name="MH_Other_363"/>
                <p:cNvSpPr/>
                <p:nvPr>
                  <p:custDataLst>
                    <p:tags r:id="rId8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9" name="MH_Other_364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7" name="文本框 116"/>
              <p:cNvSpPr txBox="1"/>
              <p:nvPr/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练技术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15" name="图形 114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120" name="组合 119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121" name="组合 120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123" name="组合 122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125" name="MH_Other_363"/>
                <p:cNvSpPr/>
                <p:nvPr>
                  <p:custDataLst>
                    <p:tags r:id="rId10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26" name="MH_Other_364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24" name="文本框 123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22" name="图形 121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127" name="组合 126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128" name="组合 127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130" name="组合 129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132" name="MH_Other_363"/>
                <p:cNvSpPr/>
                <p:nvPr>
                  <p:custDataLst>
                    <p:tags r:id="rId1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33" name="MH_Other_364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31" name="文本框 130"/>
              <p:cNvSpPr txBox="1"/>
              <p:nvPr/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chemeClr val="bg1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9" name="图形 128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6" name="组合 5"/>
          <p:cNvGrpSpPr/>
          <p:nvPr/>
        </p:nvGrpSpPr>
        <p:grpSpPr>
          <a:xfrm>
            <a:off x="2724785" y="2232660"/>
            <a:ext cx="6055360" cy="3394075"/>
            <a:chOff x="5372" y="4218"/>
            <a:chExt cx="12412" cy="5510"/>
          </a:xfrm>
        </p:grpSpPr>
        <p:sp>
          <p:nvSpPr>
            <p:cNvPr id="7" name="文本框 6"/>
            <p:cNvSpPr txBox="1"/>
            <p:nvPr/>
          </p:nvSpPr>
          <p:spPr>
            <a:xfrm>
              <a:off x="5824" y="4709"/>
              <a:ext cx="1642" cy="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fontAlgn="auto">
                <a:lnSpc>
                  <a:spcPts val="38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平拍</a:t>
              </a:r>
              <a:endParaRPr lang="zh-CN" altLang="en-US" sz="2400" b="1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5372" y="4218"/>
              <a:ext cx="12412" cy="5510"/>
            </a:xfrm>
            <a:prstGeom prst="rect">
              <a:avLst/>
            </a:prstGeom>
            <a:noFill/>
            <a:ln w="38100">
              <a:solidFill>
                <a:srgbClr val="549E39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3373755" y="1462405"/>
            <a:ext cx="34512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拍摄要点及适用场景</a:t>
            </a:r>
            <a:endParaRPr lang="zh-CN" altLang="en-US" sz="2800" b="1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343910" y="1420495"/>
            <a:ext cx="3380105" cy="593090"/>
          </a:xfrm>
          <a:prstGeom prst="rect">
            <a:avLst/>
          </a:prstGeom>
          <a:noFill/>
          <a:ln w="28575" cmpd="sng">
            <a:solidFill>
              <a:schemeClr val="bg1">
                <a:alpha val="75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文本框 64"/>
          <p:cNvSpPr txBox="1"/>
          <p:nvPr/>
        </p:nvSpPr>
        <p:spPr>
          <a:xfrm>
            <a:off x="2944263" y="3689673"/>
            <a:ext cx="895699" cy="531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ts val="3800"/>
              </a:lnSpc>
            </a:pPr>
            <a:r>
              <a:rPr lang="zh-CN" altLang="en-US" sz="2400" b="1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俯拍</a:t>
            </a:r>
            <a:endParaRPr lang="zh-CN" altLang="en-US" sz="2400" b="1" dirty="0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2954399" y="4795865"/>
            <a:ext cx="895699" cy="531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ts val="3800"/>
              </a:lnSpc>
            </a:pPr>
            <a:r>
              <a:rPr lang="zh-CN" altLang="en-US" sz="2400" b="1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仰拍</a:t>
            </a:r>
            <a:endParaRPr lang="zh-CN" altLang="en-US" sz="2400" b="1" dirty="0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3766185" y="2503170"/>
            <a:ext cx="2219960" cy="106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ts val="3800"/>
              </a:lnSpc>
            </a:pPr>
            <a:r>
              <a:rPr lang="en-US" altLang="zh-CN" sz="2400" b="1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  </a:t>
            </a:r>
            <a:r>
              <a:rPr lang="zh-CN" altLang="en-US" sz="2400" b="1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与拍摄者</a:t>
            </a:r>
            <a:endParaRPr lang="zh-CN" altLang="en-US" sz="2400" b="1" dirty="0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ts val="3800"/>
              </a:lnSpc>
            </a:pPr>
            <a:r>
              <a:rPr lang="zh-CN" altLang="en-US" sz="2400" b="1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2400" b="1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r>
              <a:rPr lang="zh-CN" altLang="en-US" sz="2400" b="1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同一视角</a:t>
            </a:r>
            <a:r>
              <a:rPr lang="en-US" altLang="zh-CN" sz="2400" b="1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zh-CN" altLang="en-US" sz="2400" b="1" dirty="0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3767455" y="3677920"/>
            <a:ext cx="3977005" cy="578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ts val="3800"/>
              </a:lnSpc>
            </a:pPr>
            <a:r>
              <a:rPr lang="en-US" altLang="zh-CN" sz="2400" b="1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  </a:t>
            </a:r>
            <a:r>
              <a:rPr lang="zh-CN" altLang="en-US" sz="2400" b="1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从高至低</a:t>
            </a:r>
            <a:r>
              <a:rPr lang="en-US" altLang="zh-CN" sz="2400" b="1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— </a:t>
            </a:r>
            <a:r>
              <a:rPr lang="zh-CN" altLang="en-US" sz="2400" b="1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大场景</a:t>
            </a:r>
            <a:r>
              <a:rPr lang="en-US" altLang="zh-CN" sz="2400" b="1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</a:t>
            </a:r>
            <a:endParaRPr lang="zh-CN" altLang="en-US" sz="2400" b="1" dirty="0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3778250" y="4784090"/>
            <a:ext cx="5012690" cy="578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ts val="3800"/>
              </a:lnSpc>
            </a:pPr>
            <a:r>
              <a:rPr lang="en-US" altLang="zh-CN" sz="2400" b="1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  </a:t>
            </a:r>
            <a:r>
              <a:rPr lang="zh-CN" altLang="en-US" sz="2400" b="1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由低向高</a:t>
            </a:r>
            <a:r>
              <a:rPr lang="en-US" altLang="zh-CN" sz="2400" b="1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— </a:t>
            </a:r>
            <a:r>
              <a:rPr lang="zh-CN" altLang="en-US" sz="2400" b="1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建筑、高大的物体</a:t>
            </a:r>
            <a:endParaRPr lang="zh-CN" altLang="en-US" sz="2400" b="1" dirty="0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64510" y="256306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8" name="Round Same Side Corner Rectangle 29"/>
            <p:cNvSpPr/>
            <p:nvPr/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10" name="Rectangle 74"/>
            <p:cNvSpPr/>
            <p:nvPr/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概</a:t>
              </a:r>
              <a:r>
                <a:rPr lang="en-US" altLang="zh-CN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            </a:t>
              </a:r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念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pic>
        <p:nvPicPr>
          <p:cNvPr id="13" name="图片 12" descr="25248254_141356731100_2"/>
          <p:cNvPicPr>
            <a:picLocks noChangeAspect="1"/>
          </p:cNvPicPr>
          <p:nvPr/>
        </p:nvPicPr>
        <p:blipFill>
          <a:blip r:embed="rId15"/>
          <a:srcRect b="5028"/>
          <a:stretch>
            <a:fillRect/>
          </a:stretch>
        </p:blipFill>
        <p:spPr>
          <a:xfrm>
            <a:off x="9279890" y="2117725"/>
            <a:ext cx="1668780" cy="105727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673725" y="2606675"/>
            <a:ext cx="20910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 </a:t>
            </a:r>
            <a:r>
              <a:rPr lang="zh-CN" altLang="en-US" sz="2400" b="1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日常</a:t>
            </a:r>
            <a:r>
              <a:rPr lang="zh-CN" altLang="en-US" sz="2400" b="1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场景</a:t>
            </a:r>
            <a:endParaRPr lang="zh-CN" altLang="en-US" sz="2400" b="1" dirty="0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0" name="图片 19" descr="b30a3d3f8684cc49f269a2f59c4b8abf"/>
          <p:cNvPicPr>
            <a:picLocks noChangeAspect="1"/>
          </p:cNvPicPr>
          <p:nvPr/>
        </p:nvPicPr>
        <p:blipFill>
          <a:blip r:embed="rId16"/>
          <a:srcRect t="8678"/>
          <a:stretch>
            <a:fillRect/>
          </a:stretch>
        </p:blipFill>
        <p:spPr>
          <a:xfrm>
            <a:off x="9269730" y="3416300"/>
            <a:ext cx="1668780" cy="1022350"/>
          </a:xfrm>
          <a:prstGeom prst="rect">
            <a:avLst/>
          </a:prstGeom>
        </p:spPr>
      </p:pic>
      <p:pic>
        <p:nvPicPr>
          <p:cNvPr id="21" name="图片 20" descr="a7328c1ef8c6d05dca99022eb77df37b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69730" y="4652645"/>
            <a:ext cx="1668780" cy="1043940"/>
          </a:xfrm>
          <a:prstGeom prst="rect">
            <a:avLst/>
          </a:prstGeom>
        </p:spPr>
      </p:pic>
    </p:spTree>
    <p:custDataLst>
      <p:tags r:id="rId18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  <p:bldP spid="75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 133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10425" y="1778971"/>
            <a:ext cx="1850390" cy="575945"/>
            <a:chOff x="132" y="1521"/>
            <a:chExt cx="2914" cy="907"/>
          </a:xfrm>
        </p:grpSpPr>
        <p:grpSp>
          <p:nvGrpSpPr>
            <p:cNvPr id="3" name="组合 2"/>
            <p:cNvGrpSpPr/>
            <p:nvPr/>
          </p:nvGrpSpPr>
          <p:grpSpPr>
            <a:xfrm>
              <a:off x="778" y="1596"/>
              <a:ext cx="2268" cy="794"/>
              <a:chOff x="8959742" y="1930584"/>
              <a:chExt cx="2147422" cy="503480"/>
            </a:xfrm>
          </p:grpSpPr>
          <p:sp>
            <p:nvSpPr>
              <p:cNvPr id="4" name="Round Same Side Corner Rectangle 29"/>
              <p:cNvSpPr/>
              <p:nvPr/>
            </p:nvSpPr>
            <p:spPr>
              <a:xfrm rot="5400000">
                <a:off x="9781713" y="1108613"/>
                <a:ext cx="503480" cy="214742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DA500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5" name="Rectangle 74"/>
              <p:cNvSpPr/>
              <p:nvPr/>
            </p:nvSpPr>
            <p:spPr>
              <a:xfrm>
                <a:off x="9153748" y="1932309"/>
                <a:ext cx="1558411" cy="449581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dist"/>
                <a:r>
                  <a:rPr lang="en-US" altLang="zh-CN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 </a:t>
                </a:r>
                <a:r>
                  <a:rPr lang="zh-CN" altLang="en-US" sz="24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角度</a:t>
                </a:r>
                <a:endParaRPr lang="zh-CN" altLang="en-US" sz="24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6" name="图片 15" descr="橘子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2" y="1521"/>
              <a:ext cx="907" cy="907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-1605" y="1098651"/>
            <a:ext cx="1521460" cy="501015"/>
            <a:chOff x="8950663" y="1892010"/>
            <a:chExt cx="1840553" cy="500865"/>
          </a:xfrm>
          <a:solidFill>
            <a:srgbClr val="2B8A5C"/>
          </a:solidFill>
        </p:grpSpPr>
        <p:sp>
          <p:nvSpPr>
            <p:cNvPr id="18" name="Round Same Side Corner Rectangle 29"/>
            <p:cNvSpPr/>
            <p:nvPr/>
          </p:nvSpPr>
          <p:spPr>
            <a:xfrm rot="5400000">
              <a:off x="9620507" y="1222166"/>
              <a:ext cx="500865" cy="1840553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31" name="Rectangle 74"/>
            <p:cNvSpPr/>
            <p:nvPr/>
          </p:nvSpPr>
          <p:spPr>
            <a:xfrm>
              <a:off x="9073888" y="1916548"/>
              <a:ext cx="1551165" cy="419609"/>
            </a:xfrm>
            <a:prstGeom prst="rect">
              <a:avLst/>
            </a:prstGeom>
            <a:grpFill/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特殊构图</a:t>
              </a:r>
              <a:endParaRPr lang="zh-CN" altLang="en-US" sz="2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sp>
        <p:nvSpPr>
          <p:cNvPr id="50" name="Round Same Side Corner Rectangle 29"/>
          <p:cNvSpPr/>
          <p:nvPr/>
        </p:nvSpPr>
        <p:spPr>
          <a:xfrm rot="16200000">
            <a:off x="992505" y="1883410"/>
            <a:ext cx="504190" cy="186309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B8A5C"/>
          </a:solidFill>
          <a:ln>
            <a:noFill/>
          </a:ln>
          <a:effectLst>
            <a:outerShdw blurRad="190500" dist="635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bg-BG" dirty="0">
              <a:cs typeface="+mn-ea"/>
              <a:sym typeface="+mn-lt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329803" y="3195521"/>
            <a:ext cx="1944370" cy="504190"/>
            <a:chOff x="8950663" y="1892010"/>
            <a:chExt cx="1867294" cy="500865"/>
          </a:xfrm>
          <a:solidFill>
            <a:srgbClr val="2B8A5C"/>
          </a:solidFill>
        </p:grpSpPr>
        <p:sp>
          <p:nvSpPr>
            <p:cNvPr id="63" name="Round Same Side Corner Rectangle 29"/>
            <p:cNvSpPr/>
            <p:nvPr/>
          </p:nvSpPr>
          <p:spPr>
            <a:xfrm rot="16200000">
              <a:off x="9577873" y="1264800"/>
              <a:ext cx="500865" cy="1755285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64" name="Rectangle 74"/>
            <p:cNvSpPr/>
            <p:nvPr/>
          </p:nvSpPr>
          <p:spPr>
            <a:xfrm>
              <a:off x="8983527" y="1954030"/>
              <a:ext cx="1834430" cy="386057"/>
            </a:xfrm>
            <a:prstGeom prst="rect">
              <a:avLst/>
            </a:prstGeom>
            <a:noFill/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000" spc="25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拍摄方向</a:t>
              </a:r>
              <a:endParaRPr lang="zh-CN" altLang="en-US" sz="2000" spc="25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342497" y="3834970"/>
            <a:ext cx="1915494" cy="504191"/>
            <a:chOff x="8950663" y="1892010"/>
            <a:chExt cx="1839564" cy="500865"/>
          </a:xfrm>
        </p:grpSpPr>
        <p:sp>
          <p:nvSpPr>
            <p:cNvPr id="67" name="Round Same Side Corner Rectangle 29"/>
            <p:cNvSpPr/>
            <p:nvPr/>
          </p:nvSpPr>
          <p:spPr>
            <a:xfrm rot="16200000">
              <a:off x="9577873" y="1264800"/>
              <a:ext cx="500865" cy="175528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DA500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71" name="Rectangle 74"/>
            <p:cNvSpPr/>
            <p:nvPr/>
          </p:nvSpPr>
          <p:spPr>
            <a:xfrm>
              <a:off x="8955797" y="1925346"/>
              <a:ext cx="1834430" cy="416966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200" b="1" spc="25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拍摄要点</a:t>
              </a:r>
              <a:endParaRPr lang="zh-CN" altLang="en-US" sz="2200" b="1" spc="25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sp>
        <p:nvSpPr>
          <p:cNvPr id="70" name="等腰三角形 69"/>
          <p:cNvSpPr/>
          <p:nvPr/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矩形 92"/>
          <p:cNvSpPr/>
          <p:nvPr/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-37830" y="150595"/>
            <a:ext cx="2670742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spc="300" dirty="0">
                <a:solidFill>
                  <a:srgbClr val="FFBA55"/>
                </a:solidFill>
                <a:latin typeface="+mj-ea"/>
                <a:ea typeface="+mj-ea"/>
                <a:sym typeface="+mn-ea"/>
              </a:rPr>
              <a:t>景物类</a:t>
            </a:r>
            <a:r>
              <a:rPr lang="zh-CN" altLang="en-US" sz="2400" b="1" spc="300" dirty="0">
                <a:solidFill>
                  <a:srgbClr val="FFBA55"/>
                </a:solidFill>
                <a:latin typeface="+mj-ea"/>
                <a:ea typeface="+mj-ea"/>
                <a:sym typeface="+mn-ea"/>
              </a:rPr>
              <a:t>主图拍摄</a:t>
            </a:r>
            <a:endParaRPr lang="zh-CN" altLang="en-US" sz="2200" b="1" spc="-300" dirty="0">
              <a:solidFill>
                <a:srgbClr val="FFBA55"/>
              </a:solidFill>
              <a:latin typeface="+mj-ea"/>
              <a:ea typeface="+mj-ea"/>
              <a:sym typeface="+mn-ea"/>
            </a:endParaRPr>
          </a:p>
          <a:p>
            <a:pPr algn="just"/>
            <a:endParaRPr lang="zh-CN" altLang="en-US" spc="-300" dirty="0">
              <a:solidFill>
                <a:srgbClr val="FFBA55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96" name="组合 95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98" name="组合 97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100" name="MH_Other_363"/>
                <p:cNvSpPr/>
                <p:nvPr>
                  <p:custDataLst>
                    <p:tags r:id="rId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MH_Other_364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9" name="文本框 98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97" name="图形 96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104" name="组合 103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105" name="组合 104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109" name="组合 108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111" name="MH_Other_363"/>
                <p:cNvSpPr/>
                <p:nvPr>
                  <p:custDataLst>
                    <p:tags r:id="rId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MH_Other_364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0" name="文本框 109"/>
              <p:cNvSpPr txBox="1"/>
              <p:nvPr/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08" name="图形 107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113" name="组合 112"/>
          <p:cNvGrpSpPr/>
          <p:nvPr/>
        </p:nvGrpSpPr>
        <p:grpSpPr>
          <a:xfrm>
            <a:off x="6637411" y="-42153"/>
            <a:ext cx="1728000" cy="748975"/>
            <a:chOff x="7776100" y="-47278"/>
            <a:chExt cx="1800000" cy="748975"/>
          </a:xfrm>
        </p:grpSpPr>
        <p:grpSp>
          <p:nvGrpSpPr>
            <p:cNvPr id="114" name="组合 113"/>
            <p:cNvGrpSpPr/>
            <p:nvPr/>
          </p:nvGrpSpPr>
          <p:grpSpPr>
            <a:xfrm>
              <a:off x="7776100" y="7947"/>
              <a:ext cx="1800000" cy="693750"/>
              <a:chOff x="7965" y="565"/>
              <a:chExt cx="2134" cy="1149"/>
            </a:xfrm>
          </p:grpSpPr>
          <p:grpSp>
            <p:nvGrpSpPr>
              <p:cNvPr id="116" name="组合 115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18" name="MH_Other_363"/>
                <p:cNvSpPr/>
                <p:nvPr>
                  <p:custDataLst>
                    <p:tags r:id="rId8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9" name="MH_Other_364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7" name="文本框 116"/>
              <p:cNvSpPr txBox="1"/>
              <p:nvPr/>
            </p:nvSpPr>
            <p:spPr>
              <a:xfrm>
                <a:off x="7965" y="950"/>
                <a:ext cx="2134" cy="762"/>
              </a:xfrm>
              <a:prstGeom prst="rect">
                <a:avLst/>
              </a:prstGeom>
              <a:solidFill>
                <a:srgbClr val="FDFDFD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练技术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15" name="图形 114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120" name="组合 119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121" name="组合 120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123" name="组合 122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125" name="MH_Other_363"/>
                <p:cNvSpPr/>
                <p:nvPr>
                  <p:custDataLst>
                    <p:tags r:id="rId10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26" name="MH_Other_364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24" name="文本框 123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22" name="图形 121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127" name="组合 126"/>
          <p:cNvGrpSpPr/>
          <p:nvPr/>
        </p:nvGrpSpPr>
        <p:grpSpPr>
          <a:xfrm>
            <a:off x="8432173" y="-35735"/>
            <a:ext cx="1763628" cy="791180"/>
            <a:chOff x="5609601" y="-49669"/>
            <a:chExt cx="1837113" cy="791180"/>
          </a:xfrm>
        </p:grpSpPr>
        <p:grpSp>
          <p:nvGrpSpPr>
            <p:cNvPr id="128" name="组合 127"/>
            <p:cNvGrpSpPr/>
            <p:nvPr/>
          </p:nvGrpSpPr>
          <p:grpSpPr>
            <a:xfrm>
              <a:off x="5609601" y="17572"/>
              <a:ext cx="1837113" cy="723939"/>
              <a:chOff x="7964" y="565"/>
              <a:chExt cx="2178" cy="1199"/>
            </a:xfrm>
          </p:grpSpPr>
          <p:grpSp>
            <p:nvGrpSpPr>
              <p:cNvPr id="130" name="组合 129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132" name="MH_Other_363"/>
                <p:cNvSpPr/>
                <p:nvPr>
                  <p:custDataLst>
                    <p:tags r:id="rId1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33" name="MH_Other_364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31" name="文本框 130"/>
              <p:cNvSpPr txBox="1"/>
              <p:nvPr/>
            </p:nvSpPr>
            <p:spPr>
              <a:xfrm>
                <a:off x="7976" y="950"/>
                <a:ext cx="2111" cy="814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zh-CN" altLang="en-US" sz="2600" b="1" spc="600" dirty="0">
                    <a:solidFill>
                      <a:schemeClr val="bg1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9" name="图形 128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pic>
        <p:nvPicPr>
          <p:cNvPr id="135" name="图片 134" descr="渐变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矩形 7"/>
          <p:cNvSpPr/>
          <p:nvPr/>
        </p:nvSpPr>
        <p:spPr>
          <a:xfrm>
            <a:off x="3343910" y="1420495"/>
            <a:ext cx="1326515" cy="593090"/>
          </a:xfrm>
          <a:prstGeom prst="rect">
            <a:avLst/>
          </a:prstGeom>
          <a:noFill/>
          <a:ln w="28575" cmpd="sng">
            <a:solidFill>
              <a:schemeClr val="bg1">
                <a:alpha val="75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3373755" y="1462405"/>
            <a:ext cx="1433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</a:rPr>
              <a:t>赛一赛</a:t>
            </a:r>
            <a:endParaRPr lang="zh-CN" altLang="en-US" sz="2800" b="1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537585" y="2232660"/>
            <a:ext cx="6594475" cy="3595765"/>
            <a:chOff x="5372" y="4218"/>
            <a:chExt cx="12412" cy="5926"/>
          </a:xfrm>
        </p:grpSpPr>
        <p:sp>
          <p:nvSpPr>
            <p:cNvPr id="7" name="文本框 6"/>
            <p:cNvSpPr txBox="1"/>
            <p:nvPr/>
          </p:nvSpPr>
          <p:spPr>
            <a:xfrm>
              <a:off x="6261" y="4371"/>
              <a:ext cx="11501" cy="5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fontAlgn="auto">
                <a:lnSpc>
                  <a:spcPts val="3800"/>
                </a:lnSpc>
              </a:pPr>
              <a:r>
                <a:rPr lang="en-US" altLang="zh-CN" sz="2400" b="1" dirty="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“</a:t>
              </a:r>
              <a:r>
                <a:rPr lang="zh-CN" altLang="en-US" sz="2400" b="1" dirty="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拍摄三种角度图片</a:t>
              </a:r>
              <a:r>
                <a:rPr lang="en-US" altLang="zh-CN" sz="2400" b="1" dirty="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”</a:t>
              </a:r>
              <a:endParaRPr lang="en-US" altLang="zh-CN" sz="2400" b="1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fontAlgn="auto">
                <a:lnSpc>
                  <a:spcPts val="3800"/>
                </a:lnSpc>
              </a:pPr>
              <a:endParaRPr lang="zh-CN" altLang="en-US" sz="2400" b="1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fontAlgn="auto">
                <a:lnSpc>
                  <a:spcPts val="38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要求：（</a:t>
              </a:r>
              <a:r>
                <a:rPr lang="en-US" altLang="zh-CN" sz="2400" b="1" dirty="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</a:t>
              </a:r>
              <a:r>
                <a:rPr lang="zh-CN" altLang="en-US" sz="2400" b="1" dirty="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）分别拍摄平、俯、仰三种角度；</a:t>
              </a:r>
              <a:endParaRPr lang="zh-CN" altLang="en-US" sz="2400" b="1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fontAlgn="auto">
                <a:lnSpc>
                  <a:spcPts val="3800"/>
                </a:lnSpc>
              </a:pPr>
              <a:r>
                <a:rPr lang="en-US" altLang="zh-CN" sz="2400" b="1" dirty="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    </a:t>
              </a:r>
              <a:r>
                <a:rPr lang="zh-CN" altLang="en-US" sz="2400" b="1" dirty="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（</a:t>
              </a:r>
              <a:r>
                <a:rPr lang="en-US" altLang="zh-CN" sz="2400" b="1" dirty="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</a:t>
              </a:r>
              <a:r>
                <a:rPr lang="zh-CN" altLang="en-US" sz="2400" b="1" dirty="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）完成后，发送至学习通平台；</a:t>
              </a:r>
              <a:endParaRPr lang="zh-CN" altLang="en-US" sz="2400" b="1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fontAlgn="auto">
                <a:lnSpc>
                  <a:spcPts val="38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</a:t>
              </a:r>
              <a:r>
                <a:rPr lang="en-US" altLang="zh-CN" sz="2400" b="1" dirty="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   </a:t>
              </a:r>
              <a:r>
                <a:rPr lang="zh-CN" altLang="en-US" sz="2400" b="1" dirty="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（</a:t>
              </a:r>
              <a:r>
                <a:rPr lang="en-US" altLang="zh-CN" sz="2400" b="1" dirty="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3</a:t>
              </a:r>
              <a:r>
                <a:rPr lang="zh-CN" altLang="en-US" sz="2400" b="1" dirty="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）小组互评，并在线投票；</a:t>
              </a:r>
              <a:endParaRPr lang="zh-CN" altLang="en-US" sz="2400" b="1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fontAlgn="auto">
                <a:lnSpc>
                  <a:spcPts val="38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</a:t>
              </a:r>
              <a:r>
                <a:rPr lang="en-US" altLang="zh-CN" sz="2400" b="1" dirty="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   </a:t>
              </a:r>
              <a:r>
                <a:rPr lang="zh-CN" altLang="en-US" sz="2400" b="1" dirty="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（</a:t>
              </a:r>
              <a:r>
                <a:rPr lang="en-US" altLang="zh-CN" sz="2400" b="1" dirty="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4</a:t>
              </a:r>
              <a:r>
                <a:rPr lang="zh-CN" altLang="en-US" sz="2400" b="1" dirty="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）用时</a:t>
              </a:r>
              <a:r>
                <a:rPr lang="en-US" altLang="zh-CN" sz="2400" b="1" dirty="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3</a:t>
              </a:r>
              <a:r>
                <a:rPr lang="zh-CN" altLang="en-US" sz="2400" b="1" dirty="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分钟</a:t>
              </a:r>
              <a:endParaRPr lang="zh-CN" altLang="en-US" sz="2400" b="1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fontAlgn="auto">
                <a:lnSpc>
                  <a:spcPts val="3800"/>
                </a:lnSpc>
              </a:pPr>
              <a:r>
                <a:rPr lang="en-US" altLang="zh-CN" sz="2400" b="1" dirty="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        </a:t>
              </a:r>
              <a:endParaRPr lang="zh-CN" altLang="en-US" sz="2400" b="1" dirty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5372" y="4218"/>
              <a:ext cx="12412" cy="5510"/>
            </a:xfrm>
            <a:prstGeom prst="rect">
              <a:avLst/>
            </a:prstGeom>
            <a:noFill/>
            <a:ln w="38100">
              <a:solidFill>
                <a:srgbClr val="549E39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64510" y="2563061"/>
            <a:ext cx="2003425" cy="504190"/>
            <a:chOff x="8861482" y="1897524"/>
            <a:chExt cx="2058182" cy="495682"/>
          </a:xfrm>
          <a:solidFill>
            <a:srgbClr val="FFBA55"/>
          </a:solidFill>
        </p:grpSpPr>
        <p:sp>
          <p:nvSpPr>
            <p:cNvPr id="11" name="Round Same Side Corner Rectangle 29"/>
            <p:cNvSpPr/>
            <p:nvPr/>
          </p:nvSpPr>
          <p:spPr>
            <a:xfrm rot="16200000">
              <a:off x="9620225" y="1188359"/>
              <a:ext cx="495682" cy="19140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B8A5C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12" name="Rectangle 74"/>
            <p:cNvSpPr/>
            <p:nvPr/>
          </p:nvSpPr>
          <p:spPr>
            <a:xfrm>
              <a:off x="8861482" y="1938958"/>
              <a:ext cx="2058182" cy="38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概</a:t>
              </a:r>
              <a:r>
                <a:rPr lang="en-US" altLang="zh-CN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             </a:t>
              </a:r>
              <a:r>
                <a:rPr lang="zh-CN" altLang="en-US" sz="2000" spc="-200" dirty="0">
                  <a:ln>
                    <a:noFill/>
                  </a:ln>
                  <a:solidFill>
                    <a:schemeClr val="bg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lt"/>
                </a:rPr>
                <a:t>念</a:t>
              </a:r>
              <a:endParaRPr lang="zh-CN" altLang="en-US" sz="2000" spc="-200" dirty="0">
                <a:ln>
                  <a:noFill/>
                </a:ln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</p:grpSp>
      <p:sp>
        <p:nvSpPr>
          <p:cNvPr id="10" name="圆角矩形 9"/>
          <p:cNvSpPr/>
          <p:nvPr/>
        </p:nvSpPr>
        <p:spPr>
          <a:xfrm>
            <a:off x="9341485" y="1362710"/>
            <a:ext cx="1552575" cy="721995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9361805" y="1401445"/>
            <a:ext cx="16700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03</a:t>
            </a:r>
            <a:r>
              <a:rPr lang="zh-CN" altLang="en-US" sz="3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：</a:t>
            </a:r>
            <a:r>
              <a:rPr lang="en-US" altLang="zh-CN" sz="3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00</a:t>
            </a:r>
            <a:endParaRPr lang="en-US" altLang="zh-CN" sz="32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custDataLst>
      <p:tags r:id="rId15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25.xml><?xml version="1.0" encoding="utf-8"?>
<p:tagLst xmlns:p="http://schemas.openxmlformats.org/presentationml/2006/main">
  <p:tag name="KSO_WM_UNIT_PLACING_PICTURE_USER_VIEWPORT" val="{&quot;height&quot;:12289,&quot;width&quot;:18434}"/>
</p:tagLst>
</file>

<file path=ppt/tags/tag12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2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2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4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4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4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4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4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4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4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4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5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5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5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5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5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5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5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5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5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6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6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6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6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6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6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6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6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6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7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7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7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7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7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7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7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7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8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8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8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8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8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8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8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8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9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9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9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9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9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9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9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9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9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20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20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20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20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20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20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20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20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21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21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21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21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15.xml><?xml version="1.0" encoding="utf-8"?>
<p:tagLst xmlns:p="http://schemas.openxmlformats.org/presentationml/2006/main">
  <p:tag name="COMMONDATA" val="eyJoZGlkIjoiOTRkN2FhYzIxN2MxMWY3MzlhMzExNjA0NjQ3NmIxNzAifQ==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784</Words>
  <Application>WPS 演示</Application>
  <PresentationFormat>宽屏</PresentationFormat>
  <Paragraphs>250</Paragraphs>
  <Slides>9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9</vt:i4>
      </vt:variant>
    </vt:vector>
  </HeadingPairs>
  <TitlesOfParts>
    <vt:vector size="21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黑体</vt:lpstr>
      <vt:lpstr>华文琥珀</vt:lpstr>
      <vt:lpstr>仿宋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Mickey贩卖机</cp:lastModifiedBy>
  <cp:revision>205</cp:revision>
  <dcterms:created xsi:type="dcterms:W3CDTF">2019-06-19T02:08:00Z</dcterms:created>
  <dcterms:modified xsi:type="dcterms:W3CDTF">2022-09-16T12:25:05Z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ICV">
    <vt:lpwstr>031C288F092645EDB776EF1B50B1D737</vt:lpwstr>
  </property>
</Properties>
</file>