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4" r:id="rId3"/>
    <p:sldId id="274" r:id="rId4"/>
    <p:sldId id="336" r:id="rId5"/>
    <p:sldId id="327" r:id="rId6"/>
    <p:sldId id="333" r:id="rId7"/>
    <p:sldId id="337" r:id="rId8"/>
    <p:sldId id="331" r:id="rId9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9" userDrawn="1">
          <p15:clr>
            <a:srgbClr val="A4A3A4"/>
          </p15:clr>
        </p15:guide>
        <p15:guide id="2" pos="39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8458"/>
    <a:srgbClr val="288055"/>
    <a:srgbClr val="FFBA55"/>
    <a:srgbClr val="267C52"/>
    <a:srgbClr val="92D050"/>
    <a:srgbClr val="75A44C"/>
    <a:srgbClr val="6D9947"/>
    <a:srgbClr val="77A364"/>
    <a:srgbClr val="9EBC8B"/>
    <a:srgbClr val="80A7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66" d="100"/>
          <a:sy n="66" d="100"/>
        </p:scale>
        <p:origin x="716" y="56"/>
      </p:cViewPr>
      <p:guideLst>
        <p:guide orient="horz" pos="2139"/>
        <p:guide pos="395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gs" Target="tags/tag14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73.xml"/><Relationship Id="rId14" Type="http://schemas.openxmlformats.org/officeDocument/2006/relationships/image" Target="../media/image4.png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image" Target="../media/image4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84.xml"/><Relationship Id="rId16" Type="http://schemas.openxmlformats.org/officeDocument/2006/relationships/tags" Target="../tags/tag83.xml"/><Relationship Id="rId15" Type="http://schemas.openxmlformats.org/officeDocument/2006/relationships/tags" Target="../tags/tag82.xml"/><Relationship Id="rId14" Type="http://schemas.openxmlformats.org/officeDocument/2006/relationships/tags" Target="../tags/tag81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95.xml"/><Relationship Id="rId14" Type="http://schemas.openxmlformats.org/officeDocument/2006/relationships/image" Target="../media/image1.png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image" Target="../media/image4.pn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107.xml"/><Relationship Id="rId17" Type="http://schemas.openxmlformats.org/officeDocument/2006/relationships/image" Target="../media/image1.png"/><Relationship Id="rId16" Type="http://schemas.openxmlformats.org/officeDocument/2006/relationships/tags" Target="../tags/tag106.xml"/><Relationship Id="rId15" Type="http://schemas.openxmlformats.org/officeDocument/2006/relationships/tags" Target="../tags/tag105.xml"/><Relationship Id="rId14" Type="http://schemas.openxmlformats.org/officeDocument/2006/relationships/tags" Target="../tags/tag104.xml"/><Relationship Id="rId13" Type="http://schemas.openxmlformats.org/officeDocument/2006/relationships/tags" Target="../tags/tag103.xml"/><Relationship Id="rId12" Type="http://schemas.openxmlformats.org/officeDocument/2006/relationships/tags" Target="../tags/tag102.xml"/><Relationship Id="rId11" Type="http://schemas.openxmlformats.org/officeDocument/2006/relationships/tags" Target="../tags/tag101.xml"/><Relationship Id="rId10" Type="http://schemas.openxmlformats.org/officeDocument/2006/relationships/tags" Target="../tags/tag100.xml"/><Relationship Id="rId1" Type="http://schemas.openxmlformats.org/officeDocument/2006/relationships/tags" Target="../tags/tag9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image" Target="../media/image4.png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18.xml"/><Relationship Id="rId15" Type="http://schemas.openxmlformats.org/officeDocument/2006/relationships/image" Target="../media/image1.png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29.xml"/><Relationship Id="rId14" Type="http://schemas.openxmlformats.org/officeDocument/2006/relationships/image" Target="../media/image1.png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image" Target="../media/image4.png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40.xml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矩形 217"/>
          <p:cNvSpPr/>
          <p:nvPr/>
        </p:nvSpPr>
        <p:spPr>
          <a:xfrm>
            <a:off x="2326455" y="10666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655" y="1668780"/>
            <a:ext cx="1527810" cy="501015"/>
            <a:chOff x="141" y="4857"/>
            <a:chExt cx="2406" cy="789"/>
          </a:xfrm>
        </p:grpSpPr>
        <p:sp>
          <p:nvSpPr>
            <p:cNvPr id="4" name="Round Same Side Corner Rectangle 29"/>
            <p:cNvSpPr/>
            <p:nvPr/>
          </p:nvSpPr>
          <p:spPr>
            <a:xfrm rot="5400000">
              <a:off x="945" y="4053"/>
              <a:ext cx="789" cy="23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9" name="Rectangle 74"/>
            <p:cNvSpPr/>
            <p:nvPr/>
          </p:nvSpPr>
          <p:spPr>
            <a:xfrm>
              <a:off x="149" y="4931"/>
              <a:ext cx="2398" cy="61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摄影用光</a:t>
              </a:r>
              <a:endParaRPr lang="zh-CN" altLang="en-US" sz="2000" b="1" spc="6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655" y="2435225"/>
            <a:ext cx="1556385" cy="501015"/>
            <a:chOff x="141" y="4857"/>
            <a:chExt cx="2451" cy="789"/>
          </a:xfrm>
        </p:grpSpPr>
        <p:sp>
          <p:nvSpPr>
            <p:cNvPr id="55" name="Round Same Side Corner Rectangle 29"/>
            <p:cNvSpPr/>
            <p:nvPr/>
          </p:nvSpPr>
          <p:spPr>
            <a:xfrm rot="5400000">
              <a:off x="945" y="4053"/>
              <a:ext cx="789" cy="23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56" name="Rectangle 74"/>
            <p:cNvSpPr/>
            <p:nvPr/>
          </p:nvSpPr>
          <p:spPr>
            <a:xfrm>
              <a:off x="194" y="4946"/>
              <a:ext cx="2398" cy="61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光位练习</a:t>
              </a:r>
              <a:endParaRPr lang="zh-CN" altLang="en-US" sz="2000" b="1" spc="6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-30163" y="3196799"/>
            <a:ext cx="2068195" cy="575945"/>
            <a:chOff x="237" y="1507"/>
            <a:chExt cx="3257" cy="907"/>
          </a:xfrm>
        </p:grpSpPr>
        <p:grpSp>
          <p:nvGrpSpPr>
            <p:cNvPr id="58" name="组合 57"/>
            <p:cNvGrpSpPr/>
            <p:nvPr/>
          </p:nvGrpSpPr>
          <p:grpSpPr>
            <a:xfrm>
              <a:off x="660" y="1563"/>
              <a:ext cx="2834" cy="805"/>
              <a:chOff x="8853504" y="1911356"/>
              <a:chExt cx="2685499" cy="511022"/>
            </a:xfrm>
          </p:grpSpPr>
          <p:sp>
            <p:nvSpPr>
              <p:cNvPr id="59" name="Round Same Side Corner Rectangle 29"/>
              <p:cNvSpPr/>
              <p:nvPr/>
            </p:nvSpPr>
            <p:spPr>
              <a:xfrm rot="5400000">
                <a:off x="9940743" y="824117"/>
                <a:ext cx="511022" cy="268549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61" name="Rectangle 74"/>
              <p:cNvSpPr/>
              <p:nvPr/>
            </p:nvSpPr>
            <p:spPr>
              <a:xfrm>
                <a:off x="9273871" y="1959606"/>
                <a:ext cx="2227789" cy="421514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ctr"/>
                <a:r>
                  <a:rPr lang="zh-CN" sz="2200" b="1" spc="300" dirty="0">
                    <a:solidFill>
                      <a:schemeClr val="bg1"/>
                    </a:solidFill>
                    <a:uFillTx/>
                    <a:cs typeface="+mn-ea"/>
                    <a:sym typeface="+mn-lt"/>
                  </a:rPr>
                  <a:t>室内人像</a:t>
                </a:r>
                <a:endParaRPr lang="zh-CN" sz="2200" b="1" spc="300" dirty="0">
                  <a:solidFill>
                    <a:schemeClr val="bg1"/>
                  </a:solidFill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62" name="图片 61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7" y="1507"/>
              <a:ext cx="907" cy="907"/>
            </a:xfrm>
            <a:prstGeom prst="rect">
              <a:avLst/>
            </a:prstGeom>
          </p:spPr>
        </p:pic>
      </p:grpSp>
      <p:sp>
        <p:nvSpPr>
          <p:cNvPr id="63" name="文本框 62"/>
          <p:cNvSpPr txBox="1"/>
          <p:nvPr/>
        </p:nvSpPr>
        <p:spPr>
          <a:xfrm>
            <a:off x="3300586" y="1875681"/>
            <a:ext cx="8038465" cy="373570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ts val="4060"/>
              </a:lnSpc>
            </a:pP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技术要点</a:t>
            </a:r>
            <a:r>
              <a:rPr lang="en-US" altLang="zh-CN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endParaRPr lang="en-US" altLang="zh-CN" sz="2400" b="1" dirty="0">
              <a:solidFill>
                <a:srgbClr val="FFBA5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ts val="4060"/>
              </a:lnSpc>
            </a:pPr>
            <a:r>
              <a:rPr lang="en-US" altLang="zh-CN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    1.</a:t>
            </a: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对焦：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人眼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ts val="4060"/>
              </a:lnSpc>
            </a:pPr>
            <a:r>
              <a:rPr lang="en-US" altLang="zh-CN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    2.</a:t>
            </a: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测光：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人脸</a:t>
            </a:r>
            <a:endParaRPr lang="zh-CN" altLang="en-US" sz="2400" b="1" dirty="0">
              <a:solidFill>
                <a:srgbClr val="FFBA5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ts val="4060"/>
              </a:lnSpc>
            </a:pPr>
            <a:r>
              <a:rPr lang="en-US" altLang="zh-CN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    3.</a:t>
            </a: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光圈：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不能太大</a:t>
            </a:r>
            <a:endParaRPr lang="zh-CN" altLang="en-US" sz="2400" b="1" dirty="0">
              <a:solidFill>
                <a:srgbClr val="FFBA5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ts val="4060"/>
              </a:lnSpc>
            </a:pPr>
            <a:r>
              <a:rPr lang="en-US" altLang="zh-CN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    4.</a:t>
            </a: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焦距：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35/50/85mm</a:t>
            </a:r>
            <a:endParaRPr lang="zh-CN" altLang="en-US" sz="2400" b="1" dirty="0">
              <a:solidFill>
                <a:srgbClr val="FFBA5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ts val="4060"/>
              </a:lnSpc>
            </a:pPr>
            <a:r>
              <a:rPr lang="en-US" altLang="zh-CN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    5.</a:t>
            </a: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快门速度：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不低于 1/60 秒</a:t>
            </a:r>
            <a:endParaRPr lang="zh-CN" altLang="en-US" sz="2400" b="1" dirty="0">
              <a:solidFill>
                <a:srgbClr val="FFBA5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ts val="4060"/>
              </a:lnSpc>
            </a:pPr>
            <a:r>
              <a:rPr lang="en-US" altLang="zh-CN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    6.</a:t>
            </a: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特殊光线</a:t>
            </a:r>
            <a:r>
              <a:rPr lang="zh-CN" altLang="en-US" sz="2400" b="1" dirty="0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蝴蝶光、伦勃朗光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8" name="等腰三角形 177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9" name="矩形 178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58420" y="1505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spc="-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人</a:t>
            </a:r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物类主图拍摄</a:t>
            </a:r>
            <a:endParaRPr lang="zh-CN" altLang="en-US" sz="2400" b="1" spc="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181" name="组合 180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182" name="组合 181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184" name="组合 183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186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7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85" name="文本框 184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83" name="图形 182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188" name="组合 187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189" name="组合 188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191" name="组合 190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193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94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92" name="文本框 191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90" name="图形 189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95" name="组合 194"/>
          <p:cNvGrpSpPr/>
          <p:nvPr/>
        </p:nvGrpSpPr>
        <p:grpSpPr>
          <a:xfrm>
            <a:off x="6637411" y="-53583"/>
            <a:ext cx="1728000" cy="791844"/>
            <a:chOff x="7776100" y="-47278"/>
            <a:chExt cx="1800000" cy="791844"/>
          </a:xfrm>
        </p:grpSpPr>
        <p:grpSp>
          <p:nvGrpSpPr>
            <p:cNvPr id="196" name="组合 195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198" name="组合 197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200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01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99" name="文本框 198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练技术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97" name="图形 196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202" name="组合 201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203" name="组合 202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205" name="组合 204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207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08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06" name="文本框 205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204" name="图形 203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209" name="组合 208"/>
          <p:cNvGrpSpPr/>
          <p:nvPr/>
        </p:nvGrpSpPr>
        <p:grpSpPr>
          <a:xfrm>
            <a:off x="8432173" y="-35735"/>
            <a:ext cx="1763628" cy="775482"/>
            <a:chOff x="5609601" y="-49669"/>
            <a:chExt cx="1837113" cy="775482"/>
          </a:xfrm>
        </p:grpSpPr>
        <p:grpSp>
          <p:nvGrpSpPr>
            <p:cNvPr id="210" name="组合 209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212" name="组合 211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214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5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13" name="文本框 212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赛作品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211" name="图形 210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pic>
        <p:nvPicPr>
          <p:cNvPr id="216" name="图片 215" descr="渐变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9" name="图片 218" descr="渐变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512" y="41853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矩形 75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50165" y="3394075"/>
            <a:ext cx="1681480" cy="501015"/>
            <a:chOff x="69" y="4857"/>
            <a:chExt cx="2648" cy="789"/>
          </a:xfrm>
          <a:solidFill>
            <a:srgbClr val="298458"/>
          </a:solidFill>
        </p:grpSpPr>
        <p:sp>
          <p:nvSpPr>
            <p:cNvPr id="42" name="Round Same Side Corner Rectangle 29"/>
            <p:cNvSpPr/>
            <p:nvPr/>
          </p:nvSpPr>
          <p:spPr>
            <a:xfrm rot="5400000">
              <a:off x="945" y="4053"/>
              <a:ext cx="789" cy="239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43" name="Rectangle 74"/>
            <p:cNvSpPr/>
            <p:nvPr/>
          </p:nvSpPr>
          <p:spPr>
            <a:xfrm>
              <a:off x="69" y="4946"/>
              <a:ext cx="2648" cy="616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树立规范</a:t>
              </a:r>
              <a:endParaRPr lang="zh-CN" altLang="en-US" sz="2000" b="1" spc="6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4445" y="2651125"/>
            <a:ext cx="1565910" cy="501015"/>
            <a:chOff x="141" y="4857"/>
            <a:chExt cx="2466" cy="789"/>
          </a:xfrm>
        </p:grpSpPr>
        <p:sp>
          <p:nvSpPr>
            <p:cNvPr id="4" name="Round Same Side Corner Rectangle 29"/>
            <p:cNvSpPr/>
            <p:nvPr/>
          </p:nvSpPr>
          <p:spPr>
            <a:xfrm rot="5400000">
              <a:off x="945" y="4053"/>
              <a:ext cx="789" cy="23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9" name="Rectangle 74"/>
            <p:cNvSpPr/>
            <p:nvPr/>
          </p:nvSpPr>
          <p:spPr>
            <a:xfrm>
              <a:off x="209" y="4946"/>
              <a:ext cx="2398" cy="61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作品展示</a:t>
              </a:r>
              <a:endParaRPr lang="zh-CN" altLang="en-US" sz="2000" b="1" spc="6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733925" y="1280160"/>
            <a:ext cx="4535170" cy="521970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800" b="1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“我为家乡代言”摄影比赛</a:t>
            </a:r>
            <a:endParaRPr lang="zh-CN" altLang="en-US" sz="2800" b="1">
              <a:solidFill>
                <a:srgbClr val="FFBA5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12700" y="1743075"/>
            <a:ext cx="2225675" cy="575945"/>
            <a:chOff x="117" y="1506"/>
            <a:chExt cx="3505" cy="907"/>
          </a:xfrm>
        </p:grpSpPr>
        <p:grpSp>
          <p:nvGrpSpPr>
            <p:cNvPr id="16" name="组合 15"/>
            <p:cNvGrpSpPr/>
            <p:nvPr/>
          </p:nvGrpSpPr>
          <p:grpSpPr>
            <a:xfrm>
              <a:off x="281" y="1563"/>
              <a:ext cx="3341" cy="805"/>
              <a:chOff x="8490015" y="1911992"/>
              <a:chExt cx="3163709" cy="511258"/>
            </a:xfrm>
          </p:grpSpPr>
          <p:sp>
            <p:nvSpPr>
              <p:cNvPr id="17" name="Round Same Side Corner Rectangle 29"/>
              <p:cNvSpPr/>
              <p:nvPr/>
            </p:nvSpPr>
            <p:spPr>
              <a:xfrm rot="5400000">
                <a:off x="9865265" y="825509"/>
                <a:ext cx="511258" cy="268422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20" name="Rectangle 74"/>
              <p:cNvSpPr/>
              <p:nvPr/>
            </p:nvSpPr>
            <p:spPr>
              <a:xfrm>
                <a:off x="8490015" y="1972302"/>
                <a:ext cx="3163709" cy="421565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ctr"/>
                <a:r>
                  <a:rPr lang="en-US" altLang="zh-CN" sz="2200" spc="600" dirty="0">
                    <a:solidFill>
                      <a:schemeClr val="bg1"/>
                    </a:solidFill>
                    <a:uFillTx/>
                    <a:cs typeface="+mn-ea"/>
                    <a:sym typeface="+mn-lt"/>
                  </a:rPr>
                  <a:t>  </a:t>
                </a:r>
                <a:r>
                  <a:rPr lang="zh-CN" altLang="en-US" sz="2200" b="1" spc="600" dirty="0">
                    <a:solidFill>
                      <a:schemeClr val="bg1"/>
                    </a:solidFill>
                    <a:uFillTx/>
                    <a:cs typeface="+mn-ea"/>
                    <a:sym typeface="+mn-lt"/>
                  </a:rPr>
                  <a:t>摄影比赛</a:t>
                </a:r>
                <a:endParaRPr lang="zh-CN" altLang="en-US" sz="22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39" name="图片 38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7" y="1506"/>
              <a:ext cx="907" cy="907"/>
            </a:xfrm>
            <a:prstGeom prst="rect">
              <a:avLst/>
            </a:prstGeom>
          </p:spPr>
        </p:pic>
      </p:grpSp>
      <p:pic>
        <p:nvPicPr>
          <p:cNvPr id="61" name="图片 60" descr="C:\Users\周伟\Desktop\src=http___pic.ikafan.com_imgp_L3Byb3h5L2h0dHAvaW1hZ2U5Ni4zNjBkb2MuY29tL0Rvd25sb2FkSW1nLzIwMTYvMDQvMTMwNi82OTY4MDgzOV8y.jpg&amp;refer=http___pic.ikafan.webp (1).jpgsrc=http___pic.ikafan.com_imgp_L3Byb3h5L2h0dHAvaW1hZ2U5Ni4zNjBkb2MuY29tL0Rvd25sb2FkSW1nLzIwMTYvMDQvMTMwNi82OTY4MDgzOV8y.jpg&amp;refer=http___pic.ikafan.webp (1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15990" y="2277745"/>
            <a:ext cx="5581650" cy="3719195"/>
          </a:xfrm>
          <a:prstGeom prst="rect">
            <a:avLst/>
          </a:prstGeom>
        </p:spPr>
      </p:pic>
      <p:pic>
        <p:nvPicPr>
          <p:cNvPr id="62" name="图片 61" descr="微信图片_20220826001706"/>
          <p:cNvPicPr>
            <a:picLocks noChangeAspect="1"/>
          </p:cNvPicPr>
          <p:nvPr/>
        </p:nvPicPr>
        <p:blipFill>
          <a:blip r:embed="rId3"/>
          <a:srcRect b="7429"/>
          <a:stretch>
            <a:fillRect/>
          </a:stretch>
        </p:blipFill>
        <p:spPr>
          <a:xfrm>
            <a:off x="2513965" y="1953895"/>
            <a:ext cx="3276600" cy="4043045"/>
          </a:xfrm>
          <a:prstGeom prst="rect">
            <a:avLst/>
          </a:prstGeom>
        </p:spPr>
      </p:pic>
      <p:pic>
        <p:nvPicPr>
          <p:cNvPr id="77" name="图片 76" descr="渐变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8" name="等腰三角形 77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58420" y="1505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spc="-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人</a:t>
            </a:r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物类主图拍摄</a:t>
            </a:r>
            <a:endParaRPr lang="zh-CN" altLang="en-US" sz="2400" b="1" spc="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82" name="组合 81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84" name="组合 83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86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文本框 84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3" name="图形 82" descr="照相机 纯色填充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88" name="组合 87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89" name="组合 88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91" name="组合 90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93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2" name="文本框 91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0" name="图形 89" descr="照相机 纯色填充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95" name="组合 94"/>
          <p:cNvGrpSpPr/>
          <p:nvPr/>
        </p:nvGrpSpPr>
        <p:grpSpPr>
          <a:xfrm>
            <a:off x="8430495" y="-53178"/>
            <a:ext cx="1728000" cy="791844"/>
            <a:chOff x="7776100" y="-47278"/>
            <a:chExt cx="1800000" cy="791844"/>
          </a:xfrm>
        </p:grpSpPr>
        <p:grpSp>
          <p:nvGrpSpPr>
            <p:cNvPr id="96" name="组合 95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98" name="组合 97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100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" name="文本框 98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97" name="图形 96" descr="照相机 纯色填充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102" name="组合 101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103" name="组合 102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105" name="组合 104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107" name="MH_Other_363"/>
                <p:cNvSpPr/>
                <p:nvPr>
                  <p:custDataLst>
                    <p:tags r:id="rId1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MH_Other_36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6" name="文本框 105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4" name="图形 103" descr="照相机 纯色填充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109" name="组合 108"/>
          <p:cNvGrpSpPr/>
          <p:nvPr/>
        </p:nvGrpSpPr>
        <p:grpSpPr>
          <a:xfrm>
            <a:off x="6648702" y="-38130"/>
            <a:ext cx="1763628" cy="775482"/>
            <a:chOff x="5609601" y="-49669"/>
            <a:chExt cx="1837113" cy="775482"/>
          </a:xfrm>
        </p:grpSpPr>
        <p:grpSp>
          <p:nvGrpSpPr>
            <p:cNvPr id="110" name="组合 109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112" name="组合 111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54" name="MH_Other_363"/>
                <p:cNvSpPr/>
                <p:nvPr>
                  <p:custDataLst>
                    <p:tags r:id="rId1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MH_Other_364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3" name="文本框 112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11" name="图形 110" descr="照相机 纯色填充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57525" y="2155190"/>
            <a:ext cx="8038465" cy="203009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运用光的性质；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布置特殊光效：蝴蝶光；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室内人像摄影。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33925" y="1280160"/>
            <a:ext cx="4535170" cy="521970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800" b="1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“我为家乡代言”摄影比赛</a:t>
            </a:r>
            <a:endParaRPr lang="zh-CN" altLang="en-US" sz="2800" b="1">
              <a:solidFill>
                <a:srgbClr val="FFBA5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0" name="图片 59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1" name="等腰三角形 60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58420" y="1505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spc="-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人</a:t>
            </a:r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物类主图拍摄</a:t>
            </a:r>
            <a:endParaRPr lang="zh-CN" altLang="en-US" sz="2400" b="1" spc="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65" name="组合 64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69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8" name="文本框 67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66" name="图形 65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71" name="组合 70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72" name="组合 7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74" name="组合 73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76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5" name="文本框 74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3" name="图形 72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78" name="组合 77"/>
          <p:cNvGrpSpPr/>
          <p:nvPr/>
        </p:nvGrpSpPr>
        <p:grpSpPr>
          <a:xfrm>
            <a:off x="8430495" y="-53178"/>
            <a:ext cx="1728000" cy="791844"/>
            <a:chOff x="7776100" y="-47278"/>
            <a:chExt cx="1800000" cy="791844"/>
          </a:xfrm>
        </p:grpSpPr>
        <p:grpSp>
          <p:nvGrpSpPr>
            <p:cNvPr id="79" name="组合 78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81" name="组合 80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83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2" name="文本框 81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80" name="图形 79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85" name="组合 8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86" name="组合 8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90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9" name="文本框 8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7" name="图形 86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92" name="组合 91"/>
          <p:cNvGrpSpPr/>
          <p:nvPr/>
        </p:nvGrpSpPr>
        <p:grpSpPr>
          <a:xfrm>
            <a:off x="6648702" y="-38130"/>
            <a:ext cx="1763628" cy="775482"/>
            <a:chOff x="5609601" y="-49669"/>
            <a:chExt cx="1837113" cy="775482"/>
          </a:xfrm>
        </p:grpSpPr>
        <p:grpSp>
          <p:nvGrpSpPr>
            <p:cNvPr id="93" name="组合 92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97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6" name="文本框 95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4" name="图形 93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99" name="组合 98"/>
          <p:cNvGrpSpPr/>
          <p:nvPr/>
        </p:nvGrpSpPr>
        <p:grpSpPr>
          <a:xfrm>
            <a:off x="-50165" y="3394075"/>
            <a:ext cx="1681480" cy="501015"/>
            <a:chOff x="69" y="4857"/>
            <a:chExt cx="2648" cy="789"/>
          </a:xfrm>
          <a:solidFill>
            <a:srgbClr val="298458"/>
          </a:solidFill>
        </p:grpSpPr>
        <p:sp>
          <p:nvSpPr>
            <p:cNvPr id="100" name="Round Same Side Corner Rectangle 29"/>
            <p:cNvSpPr/>
            <p:nvPr/>
          </p:nvSpPr>
          <p:spPr>
            <a:xfrm rot="5400000">
              <a:off x="945" y="4053"/>
              <a:ext cx="789" cy="239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01" name="Rectangle 74"/>
            <p:cNvSpPr/>
            <p:nvPr/>
          </p:nvSpPr>
          <p:spPr>
            <a:xfrm>
              <a:off x="69" y="4946"/>
              <a:ext cx="2648" cy="616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树立规范</a:t>
              </a:r>
              <a:endParaRPr lang="zh-CN" altLang="en-US" sz="2000" b="1" spc="6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-4445" y="2651125"/>
            <a:ext cx="1565910" cy="501015"/>
            <a:chOff x="141" y="4857"/>
            <a:chExt cx="2466" cy="789"/>
          </a:xfrm>
        </p:grpSpPr>
        <p:sp>
          <p:nvSpPr>
            <p:cNvPr id="103" name="Round Same Side Corner Rectangle 29"/>
            <p:cNvSpPr/>
            <p:nvPr/>
          </p:nvSpPr>
          <p:spPr>
            <a:xfrm rot="5400000">
              <a:off x="945" y="4053"/>
              <a:ext cx="789" cy="23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04" name="Rectangle 74"/>
            <p:cNvSpPr/>
            <p:nvPr/>
          </p:nvSpPr>
          <p:spPr>
            <a:xfrm>
              <a:off x="209" y="4946"/>
              <a:ext cx="2398" cy="61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作品展示</a:t>
              </a:r>
              <a:endParaRPr lang="zh-CN" altLang="en-US" sz="2000" b="1" spc="6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-12700" y="1743075"/>
            <a:ext cx="2225675" cy="575945"/>
            <a:chOff x="117" y="1506"/>
            <a:chExt cx="3505" cy="907"/>
          </a:xfrm>
        </p:grpSpPr>
        <p:grpSp>
          <p:nvGrpSpPr>
            <p:cNvPr id="106" name="组合 105"/>
            <p:cNvGrpSpPr/>
            <p:nvPr/>
          </p:nvGrpSpPr>
          <p:grpSpPr>
            <a:xfrm>
              <a:off x="281" y="1563"/>
              <a:ext cx="3341" cy="805"/>
              <a:chOff x="8490015" y="1911992"/>
              <a:chExt cx="3163709" cy="511258"/>
            </a:xfrm>
          </p:grpSpPr>
          <p:sp>
            <p:nvSpPr>
              <p:cNvPr id="108" name="Round Same Side Corner Rectangle 29"/>
              <p:cNvSpPr/>
              <p:nvPr/>
            </p:nvSpPr>
            <p:spPr>
              <a:xfrm rot="5400000">
                <a:off x="9865265" y="825509"/>
                <a:ext cx="511258" cy="268422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09" name="Rectangle 74"/>
              <p:cNvSpPr/>
              <p:nvPr/>
            </p:nvSpPr>
            <p:spPr>
              <a:xfrm>
                <a:off x="8490015" y="1972302"/>
                <a:ext cx="3163709" cy="421565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ctr"/>
                <a:r>
                  <a:rPr lang="en-US" altLang="zh-CN" sz="2200" spc="600" dirty="0">
                    <a:solidFill>
                      <a:schemeClr val="bg1"/>
                    </a:solidFill>
                    <a:uFillTx/>
                    <a:cs typeface="+mn-ea"/>
                    <a:sym typeface="+mn-lt"/>
                  </a:rPr>
                  <a:t>  </a:t>
                </a:r>
                <a:r>
                  <a:rPr lang="zh-CN" altLang="en-US" sz="2200" b="1" spc="600" dirty="0">
                    <a:solidFill>
                      <a:schemeClr val="bg1"/>
                    </a:solidFill>
                    <a:uFillTx/>
                    <a:cs typeface="+mn-ea"/>
                    <a:sym typeface="+mn-lt"/>
                  </a:rPr>
                  <a:t>摄影比赛</a:t>
                </a:r>
                <a:endParaRPr lang="zh-CN" altLang="en-US" sz="22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107" name="图片 106" descr="橘子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7" y="1506"/>
              <a:ext cx="907" cy="907"/>
            </a:xfrm>
            <a:prstGeom prst="rect">
              <a:avLst/>
            </a:prstGeom>
          </p:spPr>
        </p:pic>
      </p:grp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pic>
        <p:nvPicPr>
          <p:cNvPr id="16" name="图片 15" descr="评分细则_0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1200" t="7444" r="12223" b="30870"/>
          <a:stretch>
            <a:fillRect/>
          </a:stretch>
        </p:blipFill>
        <p:spPr>
          <a:xfrm>
            <a:off x="7212330" y="1245870"/>
            <a:ext cx="4490085" cy="5116830"/>
          </a:xfrm>
          <a:prstGeom prst="rect">
            <a:avLst/>
          </a:prstGeom>
        </p:spPr>
      </p:pic>
      <p:pic>
        <p:nvPicPr>
          <p:cNvPr id="17" name="图片 16" descr="作品要求_01"/>
          <p:cNvPicPr>
            <a:picLocks noChangeAspect="1"/>
          </p:cNvPicPr>
          <p:nvPr/>
        </p:nvPicPr>
        <p:blipFill>
          <a:blip r:embed="rId3"/>
          <a:srcRect l="13780" t="7861" r="13125" b="27981"/>
          <a:stretch>
            <a:fillRect/>
          </a:stretch>
        </p:blipFill>
        <p:spPr>
          <a:xfrm>
            <a:off x="2827655" y="1245870"/>
            <a:ext cx="4110355" cy="5104765"/>
          </a:xfrm>
          <a:prstGeom prst="rect">
            <a:avLst/>
          </a:prstGeom>
        </p:spPr>
      </p:pic>
      <p:pic>
        <p:nvPicPr>
          <p:cNvPr id="60" name="图片 59" descr="渐变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1" name="等腰三角形 60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58420" y="1505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spc="-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人</a:t>
            </a:r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物类主图拍摄</a:t>
            </a:r>
            <a:endParaRPr lang="zh-CN" altLang="en-US" sz="2400" b="1" spc="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65" name="组合 64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69" name="MH_Other_363"/>
                <p:cNvSpPr/>
                <p:nvPr>
                  <p:custDataLst>
                    <p:tags r:id="rId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MH_Other_364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8" name="文本框 67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66" name="图形 65" descr="照相机 纯色填充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71" name="组合 70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72" name="组合 7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74" name="组合 73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76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5" name="文本框 74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3" name="图形 72" descr="照相机 纯色填充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78" name="组合 77"/>
          <p:cNvGrpSpPr/>
          <p:nvPr/>
        </p:nvGrpSpPr>
        <p:grpSpPr>
          <a:xfrm>
            <a:off x="8430495" y="-53178"/>
            <a:ext cx="1728000" cy="791844"/>
            <a:chOff x="7776100" y="-47278"/>
            <a:chExt cx="1800000" cy="791844"/>
          </a:xfrm>
        </p:grpSpPr>
        <p:grpSp>
          <p:nvGrpSpPr>
            <p:cNvPr id="79" name="组合 78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81" name="组合 80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83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2" name="文本框 81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80" name="图形 79" descr="照相机 纯色填充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85" name="组合 8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86" name="组合 8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90" name="MH_Other_363"/>
                <p:cNvSpPr/>
                <p:nvPr>
                  <p:custDataLst>
                    <p:tags r:id="rId1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MH_Other_36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9" name="文本框 8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7" name="图形 86" descr="照相机 纯色填充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92" name="组合 91"/>
          <p:cNvGrpSpPr/>
          <p:nvPr/>
        </p:nvGrpSpPr>
        <p:grpSpPr>
          <a:xfrm>
            <a:off x="6648702" y="-38130"/>
            <a:ext cx="1763628" cy="775482"/>
            <a:chOff x="5609601" y="-49669"/>
            <a:chExt cx="1837113" cy="775482"/>
          </a:xfrm>
        </p:grpSpPr>
        <p:grpSp>
          <p:nvGrpSpPr>
            <p:cNvPr id="93" name="组合 92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97" name="MH_Other_363"/>
                <p:cNvSpPr/>
                <p:nvPr>
                  <p:custDataLst>
                    <p:tags r:id="rId15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MH_Other_364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6" name="文本框 95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4" name="图形 93" descr="照相机 纯色填充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99" name="组合 98"/>
          <p:cNvGrpSpPr/>
          <p:nvPr/>
        </p:nvGrpSpPr>
        <p:grpSpPr>
          <a:xfrm>
            <a:off x="-50165" y="3394075"/>
            <a:ext cx="1681480" cy="501015"/>
            <a:chOff x="69" y="4857"/>
            <a:chExt cx="2648" cy="789"/>
          </a:xfrm>
          <a:solidFill>
            <a:srgbClr val="298458"/>
          </a:solidFill>
        </p:grpSpPr>
        <p:sp>
          <p:nvSpPr>
            <p:cNvPr id="100" name="Round Same Side Corner Rectangle 29"/>
            <p:cNvSpPr/>
            <p:nvPr/>
          </p:nvSpPr>
          <p:spPr>
            <a:xfrm rot="5400000">
              <a:off x="945" y="4053"/>
              <a:ext cx="789" cy="239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01" name="Rectangle 74"/>
            <p:cNvSpPr/>
            <p:nvPr/>
          </p:nvSpPr>
          <p:spPr>
            <a:xfrm>
              <a:off x="69" y="4946"/>
              <a:ext cx="2648" cy="616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树立规范</a:t>
              </a:r>
              <a:endParaRPr lang="zh-CN" altLang="en-US" sz="2000" b="1" spc="6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-4445" y="2651125"/>
            <a:ext cx="1565910" cy="501015"/>
            <a:chOff x="141" y="4857"/>
            <a:chExt cx="2466" cy="789"/>
          </a:xfrm>
        </p:grpSpPr>
        <p:sp>
          <p:nvSpPr>
            <p:cNvPr id="103" name="Round Same Side Corner Rectangle 29"/>
            <p:cNvSpPr/>
            <p:nvPr/>
          </p:nvSpPr>
          <p:spPr>
            <a:xfrm rot="5400000">
              <a:off x="945" y="4053"/>
              <a:ext cx="789" cy="23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04" name="Rectangle 74"/>
            <p:cNvSpPr/>
            <p:nvPr/>
          </p:nvSpPr>
          <p:spPr>
            <a:xfrm>
              <a:off x="209" y="4946"/>
              <a:ext cx="2398" cy="61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作品展示</a:t>
              </a:r>
              <a:endParaRPr lang="zh-CN" altLang="en-US" sz="2000" b="1" spc="6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-12700" y="1743075"/>
            <a:ext cx="2225675" cy="575945"/>
            <a:chOff x="117" y="1506"/>
            <a:chExt cx="3505" cy="907"/>
          </a:xfrm>
        </p:grpSpPr>
        <p:grpSp>
          <p:nvGrpSpPr>
            <p:cNvPr id="106" name="组合 105"/>
            <p:cNvGrpSpPr/>
            <p:nvPr/>
          </p:nvGrpSpPr>
          <p:grpSpPr>
            <a:xfrm>
              <a:off x="281" y="1563"/>
              <a:ext cx="3341" cy="805"/>
              <a:chOff x="8490015" y="1911992"/>
              <a:chExt cx="3163709" cy="511258"/>
            </a:xfrm>
          </p:grpSpPr>
          <p:sp>
            <p:nvSpPr>
              <p:cNvPr id="108" name="Round Same Side Corner Rectangle 29"/>
              <p:cNvSpPr/>
              <p:nvPr/>
            </p:nvSpPr>
            <p:spPr>
              <a:xfrm rot="5400000">
                <a:off x="9865265" y="825509"/>
                <a:ext cx="511258" cy="268422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09" name="Rectangle 74"/>
              <p:cNvSpPr/>
              <p:nvPr/>
            </p:nvSpPr>
            <p:spPr>
              <a:xfrm>
                <a:off x="8490015" y="1972302"/>
                <a:ext cx="3163709" cy="421565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ctr"/>
                <a:r>
                  <a:rPr lang="en-US" altLang="zh-CN" sz="2200" spc="600" dirty="0">
                    <a:solidFill>
                      <a:schemeClr val="bg1"/>
                    </a:solidFill>
                    <a:uFillTx/>
                    <a:cs typeface="+mn-ea"/>
                    <a:sym typeface="+mn-lt"/>
                  </a:rPr>
                  <a:t>  </a:t>
                </a:r>
                <a:r>
                  <a:rPr lang="zh-CN" altLang="en-US" sz="2200" b="1" spc="600" dirty="0">
                    <a:solidFill>
                      <a:schemeClr val="bg1"/>
                    </a:solidFill>
                    <a:uFillTx/>
                    <a:cs typeface="+mn-ea"/>
                    <a:sym typeface="+mn-lt"/>
                  </a:rPr>
                  <a:t>摄影比赛</a:t>
                </a:r>
                <a:endParaRPr lang="zh-CN" altLang="en-US" sz="22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107" name="图片 106" descr="橘子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7" y="1506"/>
              <a:ext cx="907" cy="907"/>
            </a:xfrm>
            <a:prstGeom prst="rect">
              <a:avLst/>
            </a:prstGeom>
          </p:spPr>
        </p:pic>
      </p:grpSp>
    </p:spTree>
    <p:custDataLst>
      <p:tags r:id="rId1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76345" y="1313815"/>
            <a:ext cx="6451600" cy="521970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800" b="1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比赛环节一：虚拟布光图</a:t>
            </a:r>
            <a:endParaRPr lang="en-US" altLang="zh-CN" sz="2800" b="1">
              <a:solidFill>
                <a:srgbClr val="FFBA5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9" name="图片 38" descr="实施报告截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7690" y="2022475"/>
            <a:ext cx="7789545" cy="4138295"/>
          </a:xfrm>
          <a:prstGeom prst="rect">
            <a:avLst/>
          </a:prstGeom>
        </p:spPr>
      </p:pic>
      <p:pic>
        <p:nvPicPr>
          <p:cNvPr id="60" name="图片 59" descr="渐变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1" name="等腰三角形 60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58420" y="1505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spc="-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人</a:t>
            </a:r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物类主图拍摄</a:t>
            </a:r>
            <a:endParaRPr lang="zh-CN" altLang="en-US" sz="2400" b="1" spc="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65" name="组合 64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69" name="MH_Other_363"/>
                <p:cNvSpPr/>
                <p:nvPr>
                  <p:custDataLst>
                    <p:tags r:id="rId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MH_Other_364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8" name="文本框 67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66" name="图形 65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71" name="组合 70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72" name="组合 71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74" name="组合 73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76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5" name="文本框 74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3" name="图形 72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78" name="组合 77"/>
          <p:cNvGrpSpPr/>
          <p:nvPr/>
        </p:nvGrpSpPr>
        <p:grpSpPr>
          <a:xfrm>
            <a:off x="8430495" y="-53178"/>
            <a:ext cx="1728000" cy="791844"/>
            <a:chOff x="7776100" y="-47278"/>
            <a:chExt cx="1800000" cy="791844"/>
          </a:xfrm>
        </p:grpSpPr>
        <p:grpSp>
          <p:nvGrpSpPr>
            <p:cNvPr id="79" name="组合 78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81" name="组合 80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83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2" name="文本框 81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80" name="图形 79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85" name="组合 84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86" name="组合 85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90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9" name="文本框 8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7" name="图形 86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92" name="组合 91"/>
          <p:cNvGrpSpPr/>
          <p:nvPr/>
        </p:nvGrpSpPr>
        <p:grpSpPr>
          <a:xfrm>
            <a:off x="6648702" y="-38130"/>
            <a:ext cx="1763628" cy="775482"/>
            <a:chOff x="5609601" y="-49669"/>
            <a:chExt cx="1837113" cy="775482"/>
          </a:xfrm>
        </p:grpSpPr>
        <p:grpSp>
          <p:nvGrpSpPr>
            <p:cNvPr id="93" name="组合 92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97" name="MH_Other_363"/>
                <p:cNvSpPr/>
                <p:nvPr>
                  <p:custDataLst>
                    <p:tags r:id="rId1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MH_Other_36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6" name="文本框 95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4" name="图形 93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99" name="组合 98"/>
          <p:cNvGrpSpPr/>
          <p:nvPr/>
        </p:nvGrpSpPr>
        <p:grpSpPr>
          <a:xfrm>
            <a:off x="-50165" y="3394075"/>
            <a:ext cx="1681480" cy="501015"/>
            <a:chOff x="69" y="4857"/>
            <a:chExt cx="2648" cy="789"/>
          </a:xfrm>
          <a:solidFill>
            <a:srgbClr val="298458"/>
          </a:solidFill>
        </p:grpSpPr>
        <p:sp>
          <p:nvSpPr>
            <p:cNvPr id="100" name="Round Same Side Corner Rectangle 29"/>
            <p:cNvSpPr/>
            <p:nvPr/>
          </p:nvSpPr>
          <p:spPr>
            <a:xfrm rot="5400000">
              <a:off x="945" y="4053"/>
              <a:ext cx="789" cy="239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01" name="Rectangle 74"/>
            <p:cNvSpPr/>
            <p:nvPr/>
          </p:nvSpPr>
          <p:spPr>
            <a:xfrm>
              <a:off x="69" y="4946"/>
              <a:ext cx="2648" cy="616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树立规范</a:t>
              </a:r>
              <a:endParaRPr lang="zh-CN" altLang="en-US" sz="2000" b="1" spc="6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-4445" y="2651125"/>
            <a:ext cx="1565910" cy="501015"/>
            <a:chOff x="141" y="4857"/>
            <a:chExt cx="2466" cy="789"/>
          </a:xfrm>
        </p:grpSpPr>
        <p:sp>
          <p:nvSpPr>
            <p:cNvPr id="103" name="Round Same Side Corner Rectangle 29"/>
            <p:cNvSpPr/>
            <p:nvPr/>
          </p:nvSpPr>
          <p:spPr>
            <a:xfrm rot="5400000">
              <a:off x="945" y="4053"/>
              <a:ext cx="789" cy="23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04" name="Rectangle 74"/>
            <p:cNvSpPr/>
            <p:nvPr/>
          </p:nvSpPr>
          <p:spPr>
            <a:xfrm>
              <a:off x="209" y="4946"/>
              <a:ext cx="2398" cy="61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作品展示</a:t>
              </a:r>
              <a:endParaRPr lang="zh-CN" altLang="en-US" sz="2000" b="1" spc="6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-12700" y="1743075"/>
            <a:ext cx="2225675" cy="575945"/>
            <a:chOff x="117" y="1506"/>
            <a:chExt cx="3505" cy="907"/>
          </a:xfrm>
        </p:grpSpPr>
        <p:grpSp>
          <p:nvGrpSpPr>
            <p:cNvPr id="106" name="组合 105"/>
            <p:cNvGrpSpPr/>
            <p:nvPr/>
          </p:nvGrpSpPr>
          <p:grpSpPr>
            <a:xfrm>
              <a:off x="281" y="1563"/>
              <a:ext cx="3341" cy="805"/>
              <a:chOff x="8490015" y="1911992"/>
              <a:chExt cx="3163709" cy="511258"/>
            </a:xfrm>
          </p:grpSpPr>
          <p:sp>
            <p:nvSpPr>
              <p:cNvPr id="108" name="Round Same Side Corner Rectangle 29"/>
              <p:cNvSpPr/>
              <p:nvPr/>
            </p:nvSpPr>
            <p:spPr>
              <a:xfrm rot="5400000">
                <a:off x="9865265" y="825509"/>
                <a:ext cx="511258" cy="268422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09" name="Rectangle 74"/>
              <p:cNvSpPr/>
              <p:nvPr/>
            </p:nvSpPr>
            <p:spPr>
              <a:xfrm>
                <a:off x="8490015" y="1972302"/>
                <a:ext cx="3163709" cy="421565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ctr"/>
                <a:r>
                  <a:rPr lang="en-US" altLang="zh-CN" sz="2200" spc="600" dirty="0">
                    <a:solidFill>
                      <a:schemeClr val="bg1"/>
                    </a:solidFill>
                    <a:uFillTx/>
                    <a:cs typeface="+mn-ea"/>
                    <a:sym typeface="+mn-lt"/>
                  </a:rPr>
                  <a:t>  </a:t>
                </a:r>
                <a:r>
                  <a:rPr lang="zh-CN" altLang="en-US" sz="2200" b="1" spc="600" dirty="0">
                    <a:solidFill>
                      <a:schemeClr val="bg1"/>
                    </a:solidFill>
                    <a:uFillTx/>
                    <a:cs typeface="+mn-ea"/>
                    <a:sym typeface="+mn-lt"/>
                  </a:rPr>
                  <a:t>摄影比赛</a:t>
                </a:r>
                <a:endParaRPr lang="zh-CN" altLang="en-US" sz="22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107" name="图片 106" descr="橘子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7" y="1506"/>
              <a:ext cx="907" cy="907"/>
            </a:xfrm>
            <a:prstGeom prst="rect">
              <a:avLst/>
            </a:prstGeom>
          </p:spPr>
        </p:pic>
      </p:grpSp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76345" y="1497965"/>
            <a:ext cx="6451600" cy="521970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800" b="1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虚拟布光软件</a:t>
            </a:r>
            <a:r>
              <a:rPr lang="en-US" altLang="zh-CN" sz="2800" b="1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——Set.a.light 3D</a:t>
            </a:r>
            <a:endParaRPr lang="en-US" altLang="zh-CN" sz="2800" b="1">
              <a:solidFill>
                <a:srgbClr val="FFBA5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57525" y="2237105"/>
            <a:ext cx="8038465" cy="138366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266700"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一、选择符合中国人特征的人物模型；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266700"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黑头发、黄皮肤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57525" y="3815715"/>
            <a:ext cx="8038465" cy="203009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266700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</a:t>
            </a:r>
            <a:r>
              <a:rPr 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提前构思</a:t>
            </a:r>
            <a:endParaRPr lang="zh-CN" sz="2800" b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1.</a:t>
            </a:r>
            <a:r>
              <a:rPr 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长时间拍摄，状态变差；</a:t>
            </a:r>
            <a:endParaRPr lang="zh-CN" sz="2800" b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2.</a:t>
            </a:r>
            <a:r>
              <a:rPr lang="zh-CN" sz="2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对设备的磨损比较大。</a:t>
            </a:r>
            <a:endParaRPr lang="zh-CN" altLang="en-US" sz="28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1" name="图片 60" descr="渐变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2" name="等腰三角形 61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58420" y="1505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spc="-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人</a:t>
            </a:r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物类主图拍摄</a:t>
            </a:r>
            <a:endParaRPr lang="zh-CN" altLang="en-US" sz="2400" b="1" spc="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66" name="组合 65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68" name="组合 67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70" name="MH_Other_363"/>
                <p:cNvSpPr/>
                <p:nvPr>
                  <p:custDataLst>
                    <p:tags r:id="rId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MH_Other_36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9" name="文本框 68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67" name="图形 66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72" name="组合 71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73" name="组合 72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75" name="组合 74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77" name="MH_Other_363"/>
                <p:cNvSpPr/>
                <p:nvPr>
                  <p:custDataLst>
                    <p:tags r:id="rId6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MH_Other_36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6" name="文本框 75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4" name="图形 73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79" name="组合 78"/>
          <p:cNvGrpSpPr/>
          <p:nvPr/>
        </p:nvGrpSpPr>
        <p:grpSpPr>
          <a:xfrm>
            <a:off x="8430495" y="-53178"/>
            <a:ext cx="1728000" cy="791844"/>
            <a:chOff x="7776100" y="-47278"/>
            <a:chExt cx="1800000" cy="791844"/>
          </a:xfrm>
        </p:grpSpPr>
        <p:grpSp>
          <p:nvGrpSpPr>
            <p:cNvPr id="80" name="组合 79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82" name="组合 81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84" name="MH_Other_363"/>
                <p:cNvSpPr/>
                <p:nvPr>
                  <p:custDataLst>
                    <p:tags r:id="rId8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MH_Other_3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3" name="文本框 82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81" name="图形 80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86" name="组合 85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87" name="组合 86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89" name="组合 88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91" name="MH_Other_363"/>
                <p:cNvSpPr/>
                <p:nvPr>
                  <p:custDataLst>
                    <p:tags r:id="rId10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MH_Other_364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0" name="文本框 89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88" name="图形 87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93" name="组合 92"/>
          <p:cNvGrpSpPr/>
          <p:nvPr/>
        </p:nvGrpSpPr>
        <p:grpSpPr>
          <a:xfrm>
            <a:off x="6648702" y="-38130"/>
            <a:ext cx="1763628" cy="775482"/>
            <a:chOff x="5609601" y="-49669"/>
            <a:chExt cx="1837113" cy="775482"/>
          </a:xfrm>
        </p:grpSpPr>
        <p:grpSp>
          <p:nvGrpSpPr>
            <p:cNvPr id="94" name="组合 93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96" name="组合 95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98" name="MH_Other_363"/>
                <p:cNvSpPr/>
                <p:nvPr>
                  <p:custDataLst>
                    <p:tags r:id="rId12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MH_Other_364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7" name="文本框 96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5" name="图形 94" descr="照相机 纯色填充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100" name="组合 99"/>
          <p:cNvGrpSpPr/>
          <p:nvPr/>
        </p:nvGrpSpPr>
        <p:grpSpPr>
          <a:xfrm>
            <a:off x="-50165" y="3394075"/>
            <a:ext cx="1681480" cy="501015"/>
            <a:chOff x="69" y="4857"/>
            <a:chExt cx="2648" cy="789"/>
          </a:xfrm>
          <a:solidFill>
            <a:srgbClr val="298458"/>
          </a:solidFill>
        </p:grpSpPr>
        <p:sp>
          <p:nvSpPr>
            <p:cNvPr id="101" name="Round Same Side Corner Rectangle 29"/>
            <p:cNvSpPr/>
            <p:nvPr/>
          </p:nvSpPr>
          <p:spPr>
            <a:xfrm rot="5400000">
              <a:off x="945" y="4053"/>
              <a:ext cx="789" cy="239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02" name="Rectangle 74"/>
            <p:cNvSpPr/>
            <p:nvPr/>
          </p:nvSpPr>
          <p:spPr>
            <a:xfrm>
              <a:off x="69" y="4946"/>
              <a:ext cx="2648" cy="616"/>
            </a:xfrm>
            <a:prstGeom prst="rect">
              <a:avLst/>
            </a:prstGeom>
            <a:noFill/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树立规范</a:t>
              </a:r>
              <a:endParaRPr lang="zh-CN" altLang="en-US" sz="2000" b="1" spc="6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-4445" y="2651125"/>
            <a:ext cx="1565910" cy="501015"/>
            <a:chOff x="141" y="4857"/>
            <a:chExt cx="2466" cy="789"/>
          </a:xfrm>
        </p:grpSpPr>
        <p:sp>
          <p:nvSpPr>
            <p:cNvPr id="104" name="Round Same Side Corner Rectangle 29"/>
            <p:cNvSpPr/>
            <p:nvPr/>
          </p:nvSpPr>
          <p:spPr>
            <a:xfrm rot="5400000">
              <a:off x="945" y="4053"/>
              <a:ext cx="789" cy="23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105" name="Rectangle 74"/>
            <p:cNvSpPr/>
            <p:nvPr/>
          </p:nvSpPr>
          <p:spPr>
            <a:xfrm>
              <a:off x="209" y="4946"/>
              <a:ext cx="2398" cy="61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作品展示</a:t>
              </a:r>
              <a:endParaRPr lang="zh-CN" altLang="en-US" sz="2000" b="1" spc="6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-12700" y="1743075"/>
            <a:ext cx="2225675" cy="575945"/>
            <a:chOff x="117" y="1506"/>
            <a:chExt cx="3505" cy="907"/>
          </a:xfrm>
        </p:grpSpPr>
        <p:grpSp>
          <p:nvGrpSpPr>
            <p:cNvPr id="107" name="组合 106"/>
            <p:cNvGrpSpPr/>
            <p:nvPr/>
          </p:nvGrpSpPr>
          <p:grpSpPr>
            <a:xfrm>
              <a:off x="281" y="1563"/>
              <a:ext cx="3341" cy="805"/>
              <a:chOff x="8490015" y="1911992"/>
              <a:chExt cx="3163709" cy="511258"/>
            </a:xfrm>
          </p:grpSpPr>
          <p:sp>
            <p:nvSpPr>
              <p:cNvPr id="109" name="Round Same Side Corner Rectangle 29"/>
              <p:cNvSpPr/>
              <p:nvPr/>
            </p:nvSpPr>
            <p:spPr>
              <a:xfrm rot="5400000">
                <a:off x="9865265" y="825509"/>
                <a:ext cx="511258" cy="268422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110" name="Rectangle 74"/>
              <p:cNvSpPr/>
              <p:nvPr/>
            </p:nvSpPr>
            <p:spPr>
              <a:xfrm>
                <a:off x="8490015" y="1972302"/>
                <a:ext cx="3163709" cy="421565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ctr"/>
                <a:r>
                  <a:rPr lang="en-US" altLang="zh-CN" sz="2200" spc="600" dirty="0">
                    <a:solidFill>
                      <a:schemeClr val="bg1"/>
                    </a:solidFill>
                    <a:uFillTx/>
                    <a:cs typeface="+mn-ea"/>
                    <a:sym typeface="+mn-lt"/>
                  </a:rPr>
                  <a:t>  </a:t>
                </a:r>
                <a:r>
                  <a:rPr lang="zh-CN" altLang="en-US" sz="2200" b="1" spc="600" dirty="0">
                    <a:solidFill>
                      <a:schemeClr val="bg1"/>
                    </a:solidFill>
                    <a:uFillTx/>
                    <a:cs typeface="+mn-ea"/>
                    <a:sym typeface="+mn-lt"/>
                  </a:rPr>
                  <a:t>摄影比赛</a:t>
                </a:r>
                <a:endParaRPr lang="zh-CN" altLang="en-US" sz="22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108" name="图片 107" descr="橘子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7" y="1506"/>
              <a:ext cx="907" cy="907"/>
            </a:xfrm>
            <a:prstGeom prst="rect">
              <a:avLst/>
            </a:prstGeom>
          </p:spPr>
        </p:pic>
      </p:grp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9" grpId="1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/>
          <p:cNvSpPr/>
          <p:nvPr/>
        </p:nvSpPr>
        <p:spPr>
          <a:xfrm>
            <a:off x="2174055" y="914237"/>
            <a:ext cx="9782123" cy="5717566"/>
          </a:xfrm>
          <a:prstGeom prst="rect">
            <a:avLst/>
          </a:prstGeom>
          <a:gradFill>
            <a:gsLst>
              <a:gs pos="0">
                <a:srgbClr val="2B8B5D"/>
              </a:gs>
              <a:gs pos="50000">
                <a:srgbClr val="267C52"/>
              </a:gs>
              <a:gs pos="100000">
                <a:srgbClr val="226E4B"/>
              </a:gs>
            </a:gsLst>
          </a:gra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effectLst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4445" y="1871980"/>
            <a:ext cx="1542415" cy="501015"/>
            <a:chOff x="141" y="4857"/>
            <a:chExt cx="2429" cy="789"/>
          </a:xfrm>
        </p:grpSpPr>
        <p:sp>
          <p:nvSpPr>
            <p:cNvPr id="3" name="Round Same Side Corner Rectangle 29"/>
            <p:cNvSpPr/>
            <p:nvPr/>
          </p:nvSpPr>
          <p:spPr>
            <a:xfrm rot="5400000">
              <a:off x="945" y="4053"/>
              <a:ext cx="789" cy="23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4" name="Rectangle 74"/>
            <p:cNvSpPr/>
            <p:nvPr/>
          </p:nvSpPr>
          <p:spPr>
            <a:xfrm>
              <a:off x="172" y="4946"/>
              <a:ext cx="2398" cy="61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摄影比赛</a:t>
              </a:r>
              <a:endParaRPr lang="zh-CN" altLang="en-US" sz="2000" b="1" spc="6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-4445" y="2651125"/>
            <a:ext cx="1529715" cy="501015"/>
            <a:chOff x="141" y="4857"/>
            <a:chExt cx="2409" cy="789"/>
          </a:xfrm>
        </p:grpSpPr>
        <p:sp>
          <p:nvSpPr>
            <p:cNvPr id="55" name="Round Same Side Corner Rectangle 29"/>
            <p:cNvSpPr/>
            <p:nvPr/>
          </p:nvSpPr>
          <p:spPr>
            <a:xfrm rot="5400000">
              <a:off x="945" y="4053"/>
              <a:ext cx="789" cy="239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29845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bg-BG" dirty="0">
                <a:cs typeface="+mn-ea"/>
                <a:sym typeface="+mn-lt"/>
              </a:endParaRPr>
            </a:p>
          </p:txBody>
        </p:sp>
        <p:sp>
          <p:nvSpPr>
            <p:cNvPr id="56" name="Rectangle 74"/>
            <p:cNvSpPr/>
            <p:nvPr/>
          </p:nvSpPr>
          <p:spPr>
            <a:xfrm>
              <a:off x="152" y="4946"/>
              <a:ext cx="2398" cy="616"/>
            </a:xfrm>
            <a:prstGeom prst="rect">
              <a:avLst/>
            </a:prstGeom>
          </p:spPr>
          <p:txBody>
            <a:bodyPr wrap="square" lIns="82282" tIns="41141" rIns="82282" bIns="41141">
              <a:spAutoFit/>
            </a:bodyPr>
            <a:lstStyle/>
            <a:p>
              <a:pPr algn="ctr"/>
              <a:r>
                <a:rPr lang="zh-CN" altLang="en-US" sz="2000" b="1" spc="600" dirty="0">
                  <a:solidFill>
                    <a:schemeClr val="bg1"/>
                  </a:solidFill>
                  <a:uFillTx/>
                  <a:cs typeface="+mn-ea"/>
                  <a:sym typeface="+mn-lt"/>
                </a:rPr>
                <a:t>作品展示</a:t>
              </a:r>
              <a:endParaRPr lang="zh-CN" altLang="en-US" sz="2000" b="1" spc="600" dirty="0">
                <a:solidFill>
                  <a:schemeClr val="bg1"/>
                </a:solidFill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-38100" y="3415665"/>
            <a:ext cx="2023110" cy="575945"/>
            <a:chOff x="-63" y="1526"/>
            <a:chExt cx="3186" cy="907"/>
          </a:xfrm>
        </p:grpSpPr>
        <p:grpSp>
          <p:nvGrpSpPr>
            <p:cNvPr id="58" name="组合 57"/>
            <p:cNvGrpSpPr/>
            <p:nvPr/>
          </p:nvGrpSpPr>
          <p:grpSpPr>
            <a:xfrm>
              <a:off x="288" y="1563"/>
              <a:ext cx="2835" cy="805"/>
              <a:chOff x="8495121" y="1911360"/>
              <a:chExt cx="2683805" cy="511022"/>
            </a:xfrm>
          </p:grpSpPr>
          <p:sp>
            <p:nvSpPr>
              <p:cNvPr id="59" name="Round Same Side Corner Rectangle 29"/>
              <p:cNvSpPr/>
              <p:nvPr/>
            </p:nvSpPr>
            <p:spPr>
              <a:xfrm rot="5400000">
                <a:off x="9581513" y="824968"/>
                <a:ext cx="511022" cy="268380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BA55"/>
              </a:solidFill>
              <a:ln>
                <a:noFill/>
              </a:ln>
              <a:effectLst>
                <a:outerShdw blurRad="190500" dist="635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bg-BG" dirty="0">
                  <a:cs typeface="+mn-ea"/>
                  <a:sym typeface="+mn-lt"/>
                </a:endParaRPr>
              </a:p>
            </p:txBody>
          </p:sp>
          <p:sp>
            <p:nvSpPr>
              <p:cNvPr id="61" name="Rectangle 74"/>
              <p:cNvSpPr/>
              <p:nvPr/>
            </p:nvSpPr>
            <p:spPr>
              <a:xfrm>
                <a:off x="8894336" y="1972302"/>
                <a:ext cx="2227790" cy="421514"/>
              </a:xfrm>
              <a:prstGeom prst="rect">
                <a:avLst/>
              </a:prstGeom>
            </p:spPr>
            <p:txBody>
              <a:bodyPr wrap="square" lIns="82282" tIns="41141" rIns="82282" bIns="41141">
                <a:spAutoFit/>
              </a:bodyPr>
              <a:lstStyle/>
              <a:p>
                <a:pPr algn="ctr"/>
                <a:r>
                  <a:rPr lang="zh-CN" sz="2200" b="1" spc="300" dirty="0">
                    <a:solidFill>
                      <a:schemeClr val="bg1"/>
                    </a:solidFill>
                    <a:uFillTx/>
                    <a:cs typeface="+mn-ea"/>
                    <a:sym typeface="+mn-lt"/>
                  </a:rPr>
                  <a:t>树立规范</a:t>
                </a:r>
                <a:endParaRPr lang="zh-CN" sz="2200" b="1" spc="300" dirty="0">
                  <a:solidFill>
                    <a:schemeClr val="bg1"/>
                  </a:solidFill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62" name="图片 61" descr="橘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63" y="1526"/>
              <a:ext cx="907" cy="907"/>
            </a:xfrm>
            <a:prstGeom prst="rect">
              <a:avLst/>
            </a:prstGeom>
          </p:spPr>
        </p:pic>
      </p:grpSp>
      <p:sp>
        <p:nvSpPr>
          <p:cNvPr id="63" name="文本框 62"/>
          <p:cNvSpPr txBox="1"/>
          <p:nvPr/>
        </p:nvSpPr>
        <p:spPr>
          <a:xfrm>
            <a:off x="3057525" y="1443355"/>
            <a:ext cx="8038465" cy="165290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ts val="4060"/>
              </a:lnSpc>
            </a:pPr>
            <a:r>
              <a:rPr lang="zh-CN" altLang="en-US" sz="2800" b="1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</a:rPr>
              <a:t>蝴蝶光效人像规范：</a:t>
            </a:r>
            <a:endParaRPr lang="zh-CN" altLang="en-US" sz="2800" b="1">
              <a:solidFill>
                <a:srgbClr val="FFBA5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609600" fontAlgn="auto">
              <a:lnSpc>
                <a:spcPts val="406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光位为正上方45°，点测光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模式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测眼睛，鼻子下方投射出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蝴蝶形状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阴影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057525" y="3157855"/>
            <a:ext cx="8038465" cy="321500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0" fontAlgn="auto">
              <a:lnSpc>
                <a:spcPts val="4060"/>
              </a:lnSpc>
            </a:pPr>
            <a:r>
              <a:rPr lang="zh-CN" altLang="en-US" sz="2800" b="1">
                <a:solidFill>
                  <a:srgbClr val="FFBA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室内人像拍摄技术规范：</a:t>
            </a:r>
            <a:endParaRPr lang="zh-CN" altLang="en-US" sz="2800" b="1">
              <a:solidFill>
                <a:srgbClr val="FFBA5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609600" fontAlgn="auto">
              <a:lnSpc>
                <a:spcPts val="406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测光模式：点测光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609600" fontAlgn="auto">
              <a:lnSpc>
                <a:spcPts val="406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测光位置：脸部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609600" fontAlgn="auto">
              <a:lnSpc>
                <a:spcPts val="406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光圈大小：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F4-F5.6</a:t>
            </a:r>
            <a:endParaRPr lang="en-US" altLang="zh-CN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609600" fontAlgn="auto">
              <a:lnSpc>
                <a:spcPts val="406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4.ISO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设置：不超过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800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，降低噪点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609600" fontAlgn="auto">
              <a:lnSpc>
                <a:spcPts val="406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景别：中景、近景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6" name="图片 65" descr="渐变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88" y="4032985"/>
            <a:ext cx="2121600" cy="2879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7" name="等腰三角形 66"/>
          <p:cNvSpPr/>
          <p:nvPr/>
        </p:nvSpPr>
        <p:spPr>
          <a:xfrm rot="5400000">
            <a:off x="2609928" y="199129"/>
            <a:ext cx="414618" cy="324267"/>
          </a:xfrm>
          <a:prstGeom prst="triangle">
            <a:avLst/>
          </a:prstGeom>
          <a:solidFill>
            <a:srgbClr val="FFBA55"/>
          </a:solidFill>
          <a:ln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 rot="16200000">
            <a:off x="928277" y="-921505"/>
            <a:ext cx="756000" cy="2592000"/>
          </a:xfrm>
          <a:prstGeom prst="rect">
            <a:avLst/>
          </a:prstGeom>
          <a:solidFill>
            <a:srgbClr val="2A885B"/>
          </a:solidFill>
          <a:ln w="28575">
            <a:noFill/>
          </a:ln>
          <a:effectLst>
            <a:outerShdw blurRad="50800" dir="636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dirty="0">
              <a:latin typeface="+mj-ea"/>
              <a:ea typeface="+mj-ea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58420" y="150595"/>
            <a:ext cx="267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spc="-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人</a:t>
            </a:r>
            <a:r>
              <a:rPr lang="zh-CN" altLang="en-US" sz="2400" b="1" spc="300" dirty="0">
                <a:solidFill>
                  <a:srgbClr val="FFBA55"/>
                </a:solidFill>
                <a:latin typeface="+mj-ea"/>
                <a:ea typeface="+mj-ea"/>
                <a:sym typeface="+mn-ea"/>
              </a:rPr>
              <a:t>物类主图拍摄</a:t>
            </a:r>
            <a:endParaRPr lang="zh-CN" altLang="en-US" sz="2400" b="1" spc="300" dirty="0">
              <a:solidFill>
                <a:srgbClr val="FFBA55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3055984" y="-40089"/>
            <a:ext cx="1736090" cy="772315"/>
            <a:chOff x="3457911" y="-40089"/>
            <a:chExt cx="1808427" cy="772315"/>
          </a:xfrm>
        </p:grpSpPr>
        <p:grpSp>
          <p:nvGrpSpPr>
            <p:cNvPr id="71" name="组合 70"/>
            <p:cNvGrpSpPr/>
            <p:nvPr/>
          </p:nvGrpSpPr>
          <p:grpSpPr>
            <a:xfrm>
              <a:off x="3457911" y="23985"/>
              <a:ext cx="1808427" cy="708241"/>
              <a:chOff x="7970" y="565"/>
              <a:chExt cx="2146" cy="1173"/>
            </a:xfrm>
          </p:grpSpPr>
          <p:grpSp>
            <p:nvGrpSpPr>
              <p:cNvPr id="73" name="组合 72"/>
              <p:cNvGrpSpPr/>
              <p:nvPr/>
            </p:nvGrpSpPr>
            <p:grpSpPr>
              <a:xfrm>
                <a:off x="7970" y="565"/>
                <a:ext cx="2146" cy="1149"/>
                <a:chOff x="7504" y="2497"/>
                <a:chExt cx="3001" cy="1337"/>
              </a:xfrm>
            </p:grpSpPr>
            <p:sp>
              <p:nvSpPr>
                <p:cNvPr id="75" name="MH_Other_363"/>
                <p:cNvSpPr/>
                <p:nvPr>
                  <p:custDataLst>
                    <p:tags r:id="rId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MH_Other_364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7518" y="2497"/>
                  <a:ext cx="298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4" name="文本框 73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析任务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2" name="图形 71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88561" y="-40089"/>
              <a:ext cx="324000" cy="324000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4851371" y="-36339"/>
            <a:ext cx="1764439" cy="761595"/>
            <a:chOff x="5610446" y="-49669"/>
            <a:chExt cx="1837957" cy="761595"/>
          </a:xfrm>
        </p:grpSpPr>
        <p:grpSp>
          <p:nvGrpSpPr>
            <p:cNvPr id="78" name="组合 77"/>
            <p:cNvGrpSpPr/>
            <p:nvPr/>
          </p:nvGrpSpPr>
          <p:grpSpPr>
            <a:xfrm>
              <a:off x="5610446" y="17572"/>
              <a:ext cx="1837957" cy="694354"/>
              <a:chOff x="7965" y="565"/>
              <a:chExt cx="2179" cy="1150"/>
            </a:xfrm>
          </p:grpSpPr>
          <p:grpSp>
            <p:nvGrpSpPr>
              <p:cNvPr id="80" name="组合 79"/>
              <p:cNvGrpSpPr/>
              <p:nvPr/>
            </p:nvGrpSpPr>
            <p:grpSpPr>
              <a:xfrm>
                <a:off x="7965" y="565"/>
                <a:ext cx="2179" cy="1149"/>
                <a:chOff x="7495" y="2497"/>
                <a:chExt cx="3047" cy="1337"/>
              </a:xfrm>
            </p:grpSpPr>
            <p:sp>
              <p:nvSpPr>
                <p:cNvPr id="82" name="MH_Other_363"/>
                <p:cNvSpPr/>
                <p:nvPr>
                  <p:custDataLst>
                    <p:tags r:id="rId7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MH_Other_3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7495" y="2497"/>
                  <a:ext cx="3047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1" name="文本框 80"/>
              <p:cNvSpPr txBox="1"/>
              <p:nvPr/>
            </p:nvSpPr>
            <p:spPr>
              <a:xfrm>
                <a:off x="7976" y="950"/>
                <a:ext cx="2111" cy="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学新知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79" name="图形 78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  <p:grpSp>
        <p:nvGrpSpPr>
          <p:cNvPr id="84" name="组合 83"/>
          <p:cNvGrpSpPr/>
          <p:nvPr/>
        </p:nvGrpSpPr>
        <p:grpSpPr>
          <a:xfrm>
            <a:off x="8430495" y="-53178"/>
            <a:ext cx="1728000" cy="791844"/>
            <a:chOff x="7776100" y="-47278"/>
            <a:chExt cx="1800000" cy="791844"/>
          </a:xfrm>
        </p:grpSpPr>
        <p:grpSp>
          <p:nvGrpSpPr>
            <p:cNvPr id="85" name="组合 84"/>
            <p:cNvGrpSpPr/>
            <p:nvPr/>
          </p:nvGrpSpPr>
          <p:grpSpPr>
            <a:xfrm>
              <a:off x="7776100" y="7947"/>
              <a:ext cx="1800000" cy="736619"/>
              <a:chOff x="7965" y="565"/>
              <a:chExt cx="2134" cy="1220"/>
            </a:xfrm>
          </p:grpSpPr>
          <p:grpSp>
            <p:nvGrpSpPr>
              <p:cNvPr id="87" name="组合 86"/>
              <p:cNvGrpSpPr/>
              <p:nvPr/>
            </p:nvGrpSpPr>
            <p:grpSpPr>
              <a:xfrm>
                <a:off x="7965" y="565"/>
                <a:ext cx="2134" cy="1149"/>
                <a:chOff x="7495" y="2497"/>
                <a:chExt cx="2984" cy="1337"/>
              </a:xfrm>
            </p:grpSpPr>
            <p:sp>
              <p:nvSpPr>
                <p:cNvPr id="89" name="MH_Other_363"/>
                <p:cNvSpPr/>
                <p:nvPr>
                  <p:custDataLst>
                    <p:tags r:id="rId9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MH_Other_364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495" y="2497"/>
                  <a:ext cx="2984" cy="447"/>
                </a:xfrm>
                <a:prstGeom prst="rect">
                  <a:avLst/>
                </a:prstGeom>
                <a:solidFill>
                  <a:srgbClr val="AA65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8" name="文本框 87"/>
              <p:cNvSpPr txBox="1"/>
              <p:nvPr/>
            </p:nvSpPr>
            <p:spPr>
              <a:xfrm>
                <a:off x="7965" y="950"/>
                <a:ext cx="2134" cy="835"/>
              </a:xfrm>
              <a:prstGeom prst="rect">
                <a:avLst/>
              </a:prstGeom>
              <a:solidFill>
                <a:srgbClr val="FFBA5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600" b="1" spc="600" dirty="0">
                    <a:solidFill>
                      <a:schemeClr val="bg1"/>
                    </a:solidFill>
                  </a:rPr>
                  <a:t>赛作品</a:t>
                </a:r>
                <a:endParaRPr lang="zh-CN" altLang="en-US" sz="2600" b="1" spc="6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86" name="图形 85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86942" y="-47278"/>
              <a:ext cx="324000" cy="324000"/>
            </a:xfrm>
            <a:prstGeom prst="rect">
              <a:avLst/>
            </a:prstGeom>
          </p:spPr>
        </p:pic>
      </p:grpSp>
      <p:grpSp>
        <p:nvGrpSpPr>
          <p:cNvPr id="91" name="组合 90"/>
          <p:cNvGrpSpPr/>
          <p:nvPr/>
        </p:nvGrpSpPr>
        <p:grpSpPr>
          <a:xfrm>
            <a:off x="10217984" y="-40044"/>
            <a:ext cx="1735287" cy="765857"/>
            <a:chOff x="9946813" y="-40044"/>
            <a:chExt cx="1807591" cy="765857"/>
          </a:xfrm>
        </p:grpSpPr>
        <p:grpSp>
          <p:nvGrpSpPr>
            <p:cNvPr id="92" name="组合 91"/>
            <p:cNvGrpSpPr/>
            <p:nvPr/>
          </p:nvGrpSpPr>
          <p:grpSpPr>
            <a:xfrm>
              <a:off x="9946813" y="17572"/>
              <a:ext cx="1807591" cy="708241"/>
              <a:chOff x="7971" y="565"/>
              <a:chExt cx="2143" cy="1173"/>
            </a:xfrm>
          </p:grpSpPr>
          <p:grpSp>
            <p:nvGrpSpPr>
              <p:cNvPr id="94" name="组合 93"/>
              <p:cNvGrpSpPr/>
              <p:nvPr/>
            </p:nvGrpSpPr>
            <p:grpSpPr>
              <a:xfrm>
                <a:off x="7971" y="565"/>
                <a:ext cx="2143" cy="1149"/>
                <a:chOff x="7504" y="2497"/>
                <a:chExt cx="2997" cy="1337"/>
              </a:xfrm>
            </p:grpSpPr>
            <p:sp>
              <p:nvSpPr>
                <p:cNvPr id="96" name="MH_Other_363"/>
                <p:cNvSpPr/>
                <p:nvPr>
                  <p:custDataLst>
                    <p:tags r:id="rId11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MH_Other_3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7517" y="2497"/>
                  <a:ext cx="2984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5" name="文本框 94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评任务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93" name="图形 92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650866" y="-40044"/>
              <a:ext cx="324000" cy="324000"/>
            </a:xfrm>
            <a:prstGeom prst="rect">
              <a:avLst/>
            </a:prstGeom>
          </p:spPr>
        </p:pic>
      </p:grpSp>
      <p:grpSp>
        <p:nvGrpSpPr>
          <p:cNvPr id="98" name="组合 97"/>
          <p:cNvGrpSpPr/>
          <p:nvPr/>
        </p:nvGrpSpPr>
        <p:grpSpPr>
          <a:xfrm>
            <a:off x="6648702" y="-38130"/>
            <a:ext cx="1763628" cy="775482"/>
            <a:chOff x="5609601" y="-49669"/>
            <a:chExt cx="1837113" cy="775482"/>
          </a:xfrm>
        </p:grpSpPr>
        <p:grpSp>
          <p:nvGrpSpPr>
            <p:cNvPr id="99" name="组合 98"/>
            <p:cNvGrpSpPr/>
            <p:nvPr/>
          </p:nvGrpSpPr>
          <p:grpSpPr>
            <a:xfrm>
              <a:off x="5609601" y="17572"/>
              <a:ext cx="1837113" cy="708241"/>
              <a:chOff x="7964" y="565"/>
              <a:chExt cx="2178" cy="1173"/>
            </a:xfrm>
          </p:grpSpPr>
          <p:grpSp>
            <p:nvGrpSpPr>
              <p:cNvPr id="101" name="组合 100"/>
              <p:cNvGrpSpPr/>
              <p:nvPr/>
            </p:nvGrpSpPr>
            <p:grpSpPr>
              <a:xfrm>
                <a:off x="7964" y="565"/>
                <a:ext cx="2178" cy="1149"/>
                <a:chOff x="7495" y="2497"/>
                <a:chExt cx="3046" cy="1337"/>
              </a:xfrm>
            </p:grpSpPr>
            <p:sp>
              <p:nvSpPr>
                <p:cNvPr id="103" name="MH_Other_363"/>
                <p:cNvSpPr/>
                <p:nvPr>
                  <p:custDataLst>
                    <p:tags r:id="rId13"/>
                  </p:custDataLst>
                </p:nvPr>
              </p:nvSpPr>
              <p:spPr>
                <a:xfrm rot="21600000">
                  <a:off x="7504" y="2498"/>
                  <a:ext cx="2967" cy="1336"/>
                </a:xfrm>
                <a:prstGeom prst="rect">
                  <a:avLst/>
                </a:prstGeom>
                <a:solidFill>
                  <a:srgbClr val="FDFDFD"/>
                </a:solidFill>
                <a:ln w="9525">
                  <a:gradFill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lin ang="8100000" scaled="0"/>
                  </a:gradFill>
                </a:ln>
                <a:effectLst>
                  <a:outerShdw blurRad="279400" dist="1016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 sz="240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MH_Other_36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7495" y="2497"/>
                  <a:ext cx="3046" cy="447"/>
                </a:xfrm>
                <a:prstGeom prst="rect">
                  <a:avLst/>
                </a:prstGeom>
                <a:solidFill>
                  <a:srgbClr val="2A885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91440" tIns="45720" rIns="91440" bIns="45720" anchor="ctr"/>
                <a:lstStyle/>
                <a:p>
                  <a:pPr algn="ctr"/>
                  <a:endParaRPr lang="zh-CN" altLang="en-US" sz="2400" kern="0" dirty="0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2" name="文本框 101"/>
              <p:cNvSpPr txBox="1"/>
              <p:nvPr/>
            </p:nvSpPr>
            <p:spPr>
              <a:xfrm>
                <a:off x="7976" y="950"/>
                <a:ext cx="2111" cy="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600" dirty="0">
                    <a:solidFill>
                      <a:srgbClr val="226E4B"/>
                    </a:solidFill>
                  </a:rPr>
                  <a:t>练技术</a:t>
                </a:r>
                <a:endParaRPr lang="zh-CN" altLang="en-US" sz="2400" b="1" spc="600" dirty="0">
                  <a:solidFill>
                    <a:srgbClr val="226E4B"/>
                  </a:solidFill>
                </a:endParaRPr>
              </a:p>
            </p:txBody>
          </p:sp>
        </p:grpSp>
        <p:pic>
          <p:nvPicPr>
            <p:cNvPr id="100" name="图形 99" descr="照相机 纯色填充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9473" y="-49669"/>
              <a:ext cx="324000" cy="324000"/>
            </a:xfrm>
            <a:prstGeom prst="rect">
              <a:avLst/>
            </a:prstGeom>
          </p:spPr>
        </p:pic>
      </p:grp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1"/>
      <p:bldP spid="64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0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0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0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0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0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0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0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0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1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1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1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1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1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2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2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3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13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1.xml><?xml version="1.0" encoding="utf-8"?>
<p:tagLst xmlns:p="http://schemas.openxmlformats.org/presentationml/2006/main">
  <p:tag name="COMMONDATA" val="eyJoZGlkIjoiOTRkN2FhYzIxN2MxMWY3MzlhMzExNjA0NjQ3NmIxNzAifQ=="/>
  <p:tag name="KSO_WPP_MARK_KEY" val="1713c457-415c-4db2-88ce-53833b5c0103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6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6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6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6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6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6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7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7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7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7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8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8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86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8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8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91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2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93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4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9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p="http://schemas.openxmlformats.org/presentationml/2006/main">
  <p:tag name="KSO_WM_UNIT_PLACING_PICTURE_USER_VIEWPORT" val="{&quot;height&quot;:10800,&quot;width&quot;:7634}"/>
</p:tagLst>
</file>

<file path=ppt/tags/tag97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ags/tag98.xml><?xml version="1.0" encoding="utf-8"?>
<p:tagLst xmlns:p="http://schemas.openxmlformats.org/presentationml/2006/main">
  <p:tag name="MH" val="20160219102052"/>
  <p:tag name="MH_LIBRARY" val="GRAPHIC"/>
  <p:tag name="MH_TYPE" val="Other"/>
  <p:tag name="MH_ORDER" val="364"/>
</p:tagLst>
</file>

<file path=ppt/tags/tag99.xml><?xml version="1.0" encoding="utf-8"?>
<p:tagLst xmlns:p="http://schemas.openxmlformats.org/presentationml/2006/main">
  <p:tag name="MH" val="20160219102052"/>
  <p:tag name="MH_LIBRARY" val="GRAPHIC"/>
  <p:tag name="MH_TYPE" val="Other"/>
  <p:tag name="MH_ORDER" val="363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622</Words>
  <Application>WPS 演示</Application>
  <PresentationFormat>宽屏</PresentationFormat>
  <Paragraphs>163</Paragraphs>
  <Slides>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5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Mickey贩卖机</cp:lastModifiedBy>
  <cp:revision>208</cp:revision>
  <dcterms:created xsi:type="dcterms:W3CDTF">2019-06-19T02:08:00Z</dcterms:created>
  <dcterms:modified xsi:type="dcterms:W3CDTF">2023-09-05T09:01:04Z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2052-12.1.0.15374</vt:lpwstr>
  </property>
  <property fmtid="{D5CDD505-2E9C-101B-9397-08002B2CF9AE}" pid="3" name="ICV">
    <vt:lpwstr>525BC53F9BC74D52B5868D24C5609D01</vt:lpwstr>
  </property>
</Properties>
</file>