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handoutMasterIdLst>
    <p:handoutMasterId r:id="rId12"/>
  </p:handoutMasterIdLst>
  <p:sldIdLst>
    <p:sldId id="449" r:id="rId3"/>
    <p:sldId id="324" r:id="rId4"/>
    <p:sldId id="276" r:id="rId5"/>
    <p:sldId id="280" r:id="rId6"/>
    <p:sldId id="440" r:id="rId7"/>
    <p:sldId id="441" r:id="rId9"/>
    <p:sldId id="442" r:id="rId10"/>
    <p:sldId id="444" r:id="rId11"/>
  </p:sldIdLst>
  <p:sldSz cx="12192000" cy="6858000"/>
  <p:notesSz cx="6858000" cy="9144000"/>
  <p:custDataLst>
    <p:tags r:id="rId1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0" userDrawn="1">
          <p15:clr>
            <a:srgbClr val="A4A3A4"/>
          </p15:clr>
        </p15:guide>
        <p15:guide id="2" pos="389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885B"/>
    <a:srgbClr val="226E4B"/>
    <a:srgbClr val="FEFAFB"/>
    <a:srgbClr val="FFBA55"/>
    <a:srgbClr val="FDFDFD"/>
    <a:srgbClr val="AA6500"/>
    <a:srgbClr val="7F7F7F"/>
    <a:srgbClr val="9E7C55"/>
    <a:srgbClr val="118625"/>
    <a:srgbClr val="9AD7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89" autoAdjust="0"/>
    <p:restoredTop sz="94660"/>
  </p:normalViewPr>
  <p:slideViewPr>
    <p:cSldViewPr snapToGrid="0">
      <p:cViewPr varScale="1">
        <p:scale>
          <a:sx n="66" d="100"/>
          <a:sy n="66" d="100"/>
        </p:scale>
        <p:origin x="720" y="120"/>
      </p:cViewPr>
      <p:guideLst>
        <p:guide orient="horz" pos="2200"/>
        <p:guide pos="389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tags" Target="tags/tag142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handoutMaster" Target="handoutMasters/handoutMaster1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64.xml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ags" Target="../tags/tag63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70.xml"/><Relationship Id="rId8" Type="http://schemas.openxmlformats.org/officeDocument/2006/relationships/tags" Target="../tags/tag69.xml"/><Relationship Id="rId7" Type="http://schemas.openxmlformats.org/officeDocument/2006/relationships/tags" Target="../tags/tag68.xml"/><Relationship Id="rId6" Type="http://schemas.openxmlformats.org/officeDocument/2006/relationships/tags" Target="../tags/tag67.xml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7" Type="http://schemas.openxmlformats.org/officeDocument/2006/relationships/slideLayout" Target="../slideLayouts/slideLayout1.xml"/><Relationship Id="rId16" Type="http://schemas.openxmlformats.org/officeDocument/2006/relationships/tags" Target="../tags/tag75.xml"/><Relationship Id="rId15" Type="http://schemas.openxmlformats.org/officeDocument/2006/relationships/image" Target="../media/image7.png"/><Relationship Id="rId14" Type="http://schemas.openxmlformats.org/officeDocument/2006/relationships/image" Target="../media/image6.png"/><Relationship Id="rId13" Type="http://schemas.openxmlformats.org/officeDocument/2006/relationships/tags" Target="../tags/tag74.xml"/><Relationship Id="rId12" Type="http://schemas.openxmlformats.org/officeDocument/2006/relationships/tags" Target="../tags/tag73.xml"/><Relationship Id="rId11" Type="http://schemas.openxmlformats.org/officeDocument/2006/relationships/tags" Target="../tags/tag72.xml"/><Relationship Id="rId10" Type="http://schemas.openxmlformats.org/officeDocument/2006/relationships/tags" Target="../tags/tag71.xml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80.xml"/><Relationship Id="rId8" Type="http://schemas.openxmlformats.org/officeDocument/2006/relationships/tags" Target="../tags/tag79.xml"/><Relationship Id="rId7" Type="http://schemas.openxmlformats.org/officeDocument/2006/relationships/tags" Target="../tags/tag78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image" Target="../media/image6.png"/><Relationship Id="rId17" Type="http://schemas.openxmlformats.org/officeDocument/2006/relationships/slideLayout" Target="../slideLayouts/slideLayout1.xml"/><Relationship Id="rId16" Type="http://schemas.openxmlformats.org/officeDocument/2006/relationships/tags" Target="../tags/tag86.xml"/><Relationship Id="rId15" Type="http://schemas.openxmlformats.org/officeDocument/2006/relationships/image" Target="../media/image7.png"/><Relationship Id="rId14" Type="http://schemas.openxmlformats.org/officeDocument/2006/relationships/tags" Target="../tags/tag85.xml"/><Relationship Id="rId13" Type="http://schemas.openxmlformats.org/officeDocument/2006/relationships/tags" Target="../tags/tag84.xml"/><Relationship Id="rId12" Type="http://schemas.openxmlformats.org/officeDocument/2006/relationships/tags" Target="../tags/tag83.xml"/><Relationship Id="rId11" Type="http://schemas.openxmlformats.org/officeDocument/2006/relationships/tags" Target="../tags/tag82.xml"/><Relationship Id="rId10" Type="http://schemas.openxmlformats.org/officeDocument/2006/relationships/tags" Target="../tags/tag81.xml"/><Relationship Id="rId1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92.xml"/><Relationship Id="rId8" Type="http://schemas.openxmlformats.org/officeDocument/2006/relationships/tags" Target="../tags/tag91.xml"/><Relationship Id="rId7" Type="http://schemas.openxmlformats.org/officeDocument/2006/relationships/tags" Target="../tags/tag90.xml"/><Relationship Id="rId6" Type="http://schemas.openxmlformats.org/officeDocument/2006/relationships/tags" Target="../tags/tag89.xml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7" Type="http://schemas.openxmlformats.org/officeDocument/2006/relationships/slideLayout" Target="../slideLayouts/slideLayout1.xml"/><Relationship Id="rId16" Type="http://schemas.openxmlformats.org/officeDocument/2006/relationships/tags" Target="../tags/tag97.xml"/><Relationship Id="rId15" Type="http://schemas.openxmlformats.org/officeDocument/2006/relationships/image" Target="../media/image9.jpeg"/><Relationship Id="rId14" Type="http://schemas.openxmlformats.org/officeDocument/2006/relationships/image" Target="../media/image7.png"/><Relationship Id="rId13" Type="http://schemas.openxmlformats.org/officeDocument/2006/relationships/tags" Target="../tags/tag96.xml"/><Relationship Id="rId12" Type="http://schemas.openxmlformats.org/officeDocument/2006/relationships/tags" Target="../tags/tag95.xml"/><Relationship Id="rId11" Type="http://schemas.openxmlformats.org/officeDocument/2006/relationships/tags" Target="../tags/tag94.xml"/><Relationship Id="rId10" Type="http://schemas.openxmlformats.org/officeDocument/2006/relationships/tags" Target="../tags/tag93.xml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02.xml"/><Relationship Id="rId8" Type="http://schemas.openxmlformats.org/officeDocument/2006/relationships/tags" Target="../tags/tag101.xml"/><Relationship Id="rId7" Type="http://schemas.openxmlformats.org/officeDocument/2006/relationships/tags" Target="../tags/tag100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tags" Target="../tags/tag99.xml"/><Relationship Id="rId3" Type="http://schemas.openxmlformats.org/officeDocument/2006/relationships/tags" Target="../tags/tag98.xml"/><Relationship Id="rId2" Type="http://schemas.openxmlformats.org/officeDocument/2006/relationships/image" Target="../media/image6.png"/><Relationship Id="rId18" Type="http://schemas.openxmlformats.org/officeDocument/2006/relationships/notesSlide" Target="../notesSlides/notesSlide1.xml"/><Relationship Id="rId17" Type="http://schemas.openxmlformats.org/officeDocument/2006/relationships/slideLayout" Target="../slideLayouts/slideLayout1.xml"/><Relationship Id="rId16" Type="http://schemas.openxmlformats.org/officeDocument/2006/relationships/tags" Target="../tags/tag108.xml"/><Relationship Id="rId15" Type="http://schemas.openxmlformats.org/officeDocument/2006/relationships/image" Target="../media/image7.png"/><Relationship Id="rId14" Type="http://schemas.openxmlformats.org/officeDocument/2006/relationships/tags" Target="../tags/tag107.xml"/><Relationship Id="rId13" Type="http://schemas.openxmlformats.org/officeDocument/2006/relationships/tags" Target="../tags/tag106.xml"/><Relationship Id="rId12" Type="http://schemas.openxmlformats.org/officeDocument/2006/relationships/tags" Target="../tags/tag105.xml"/><Relationship Id="rId11" Type="http://schemas.openxmlformats.org/officeDocument/2006/relationships/tags" Target="../tags/tag104.xml"/><Relationship Id="rId10" Type="http://schemas.openxmlformats.org/officeDocument/2006/relationships/tags" Target="../tags/tag103.xml"/><Relationship Id="rId1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13.xml"/><Relationship Id="rId8" Type="http://schemas.openxmlformats.org/officeDocument/2006/relationships/tags" Target="../tags/tag112.xml"/><Relationship Id="rId7" Type="http://schemas.openxmlformats.org/officeDocument/2006/relationships/tags" Target="../tags/tag11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image" Target="../media/image6.png"/><Relationship Id="rId17" Type="http://schemas.openxmlformats.org/officeDocument/2006/relationships/slideLayout" Target="../slideLayouts/slideLayout1.xml"/><Relationship Id="rId16" Type="http://schemas.openxmlformats.org/officeDocument/2006/relationships/tags" Target="../tags/tag119.xml"/><Relationship Id="rId15" Type="http://schemas.openxmlformats.org/officeDocument/2006/relationships/image" Target="../media/image7.png"/><Relationship Id="rId14" Type="http://schemas.openxmlformats.org/officeDocument/2006/relationships/tags" Target="../tags/tag118.xml"/><Relationship Id="rId13" Type="http://schemas.openxmlformats.org/officeDocument/2006/relationships/tags" Target="../tags/tag117.xml"/><Relationship Id="rId12" Type="http://schemas.openxmlformats.org/officeDocument/2006/relationships/tags" Target="../tags/tag116.xml"/><Relationship Id="rId11" Type="http://schemas.openxmlformats.org/officeDocument/2006/relationships/tags" Target="../tags/tag115.xml"/><Relationship Id="rId10" Type="http://schemas.openxmlformats.org/officeDocument/2006/relationships/tags" Target="../tags/tag114.xml"/><Relationship Id="rId1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25.xml"/><Relationship Id="rId8" Type="http://schemas.openxmlformats.org/officeDocument/2006/relationships/tags" Target="../tags/tag124.xml"/><Relationship Id="rId7" Type="http://schemas.openxmlformats.org/officeDocument/2006/relationships/tags" Target="../tags/tag123.xml"/><Relationship Id="rId6" Type="http://schemas.openxmlformats.org/officeDocument/2006/relationships/tags" Target="../tags/tag122.xml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3" Type="http://schemas.openxmlformats.org/officeDocument/2006/relationships/tags" Target="../tags/tag121.xml"/><Relationship Id="rId2" Type="http://schemas.openxmlformats.org/officeDocument/2006/relationships/tags" Target="../tags/tag120.xml"/><Relationship Id="rId17" Type="http://schemas.openxmlformats.org/officeDocument/2006/relationships/slideLayout" Target="../slideLayouts/slideLayout1.xml"/><Relationship Id="rId16" Type="http://schemas.openxmlformats.org/officeDocument/2006/relationships/tags" Target="../tags/tag130.xml"/><Relationship Id="rId15" Type="http://schemas.openxmlformats.org/officeDocument/2006/relationships/image" Target="../media/image11.jpeg"/><Relationship Id="rId14" Type="http://schemas.openxmlformats.org/officeDocument/2006/relationships/image" Target="../media/image7.png"/><Relationship Id="rId13" Type="http://schemas.openxmlformats.org/officeDocument/2006/relationships/tags" Target="../tags/tag129.xml"/><Relationship Id="rId12" Type="http://schemas.openxmlformats.org/officeDocument/2006/relationships/tags" Target="../tags/tag128.xml"/><Relationship Id="rId11" Type="http://schemas.openxmlformats.org/officeDocument/2006/relationships/tags" Target="../tags/tag127.xml"/><Relationship Id="rId10" Type="http://schemas.openxmlformats.org/officeDocument/2006/relationships/tags" Target="../tags/tag126.xml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36.xml"/><Relationship Id="rId8" Type="http://schemas.openxmlformats.org/officeDocument/2006/relationships/tags" Target="../tags/tag135.xml"/><Relationship Id="rId7" Type="http://schemas.openxmlformats.org/officeDocument/2006/relationships/tags" Target="../tags/tag134.xml"/><Relationship Id="rId6" Type="http://schemas.openxmlformats.org/officeDocument/2006/relationships/tags" Target="../tags/tag133.xml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3" Type="http://schemas.openxmlformats.org/officeDocument/2006/relationships/tags" Target="../tags/tag132.xml"/><Relationship Id="rId2" Type="http://schemas.openxmlformats.org/officeDocument/2006/relationships/tags" Target="../tags/tag131.xml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141.xml"/><Relationship Id="rId14" Type="http://schemas.openxmlformats.org/officeDocument/2006/relationships/image" Target="../media/image7.png"/><Relationship Id="rId13" Type="http://schemas.openxmlformats.org/officeDocument/2006/relationships/tags" Target="../tags/tag140.xml"/><Relationship Id="rId12" Type="http://schemas.openxmlformats.org/officeDocument/2006/relationships/tags" Target="../tags/tag139.xml"/><Relationship Id="rId11" Type="http://schemas.openxmlformats.org/officeDocument/2006/relationships/tags" Target="../tags/tag138.xml"/><Relationship Id="rId10" Type="http://schemas.openxmlformats.org/officeDocument/2006/relationships/tags" Target="../tags/tag137.xml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7F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admin\Desktop\橘子图片\880140299cc526e8500ebf9794365990.jpg880140299cc526e8500ebf9794365990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/>
          <a:srcRect r="11560" b="11726"/>
          <a:stretch>
            <a:fillRect/>
          </a:stretch>
        </p:blipFill>
        <p:spPr>
          <a:xfrm flipH="1">
            <a:off x="0" y="-30479"/>
            <a:ext cx="10352404" cy="688848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456288" y="2691186"/>
            <a:ext cx="9275438" cy="2045429"/>
            <a:chOff x="7469" y="4229"/>
            <a:chExt cx="12456" cy="2648"/>
          </a:xfrm>
        </p:grpSpPr>
        <p:sp>
          <p:nvSpPr>
            <p:cNvPr id="11" name="矩形 10"/>
            <p:cNvSpPr/>
            <p:nvPr/>
          </p:nvSpPr>
          <p:spPr>
            <a:xfrm rot="16200000">
              <a:off x="12040" y="-342"/>
              <a:ext cx="2586" cy="11728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  <a:effectLst>
              <a:outerShdw blurRad="50800" dir="636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7520" y="4247"/>
              <a:ext cx="12405" cy="2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6000" b="1" spc="3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</a:t>
              </a:r>
              <a:r>
                <a:rPr lang="zh-CN" altLang="en-US" sz="6600" b="1" spc="3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实物类主图拍摄</a:t>
              </a:r>
              <a:endParaRPr kumimoji="0" lang="zh-CN" altLang="en-US" sz="66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          </a:t>
              </a:r>
              <a:r>
                <a:rPr kumimoji="0" lang="en-US" altLang="zh-CN" sz="54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——</a:t>
              </a:r>
              <a:r>
                <a:rPr lang="zh-CN" altLang="en-US" sz="54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色彩与白平衡</a:t>
              </a:r>
              <a:endParaRPr kumimoji="0" lang="zh-CN" altLang="en-US" sz="6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pic>
        <p:nvPicPr>
          <p:cNvPr id="9" name="图片 8" descr="C:\Users\周伟\Desktop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121016" y="425966"/>
            <a:ext cx="6231389" cy="1803002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A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矩形 160"/>
          <p:cNvSpPr/>
          <p:nvPr/>
        </p:nvSpPr>
        <p:spPr>
          <a:xfrm>
            <a:off x="21740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050540" y="4998085"/>
            <a:ext cx="8148320" cy="737235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80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色温值高，画面呈</a:t>
            </a:r>
            <a:r>
              <a:rPr lang="zh-CN" altLang="en-US" sz="2800">
                <a:solidFill>
                  <a:srgbClr val="FFBA55"/>
                </a:solidFill>
                <a:latin typeface="微软雅黑" panose="020B0503020204020204" charset="-122"/>
                <a:ea typeface="微软雅黑" panose="020B0503020204020204" charset="-122"/>
              </a:rPr>
              <a:t>蓝色</a:t>
            </a:r>
            <a:r>
              <a:rPr lang="zh-CN" altLang="en-US" sz="280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，色温值低，画面呈</a:t>
            </a:r>
            <a:r>
              <a:rPr lang="zh-CN" altLang="en-US" sz="2800">
                <a:solidFill>
                  <a:srgbClr val="FFBA55"/>
                </a:solidFill>
                <a:latin typeface="微软雅黑" panose="020B0503020204020204" charset="-122"/>
                <a:ea typeface="微软雅黑" panose="020B0503020204020204" charset="-122"/>
              </a:rPr>
              <a:t>橙红色</a:t>
            </a:r>
            <a:r>
              <a:rPr lang="zh-CN" altLang="en-US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8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 descr="微信图片_20220911200601"/>
          <p:cNvPicPr>
            <a:picLocks noChangeAspect="1"/>
          </p:cNvPicPr>
          <p:nvPr/>
        </p:nvPicPr>
        <p:blipFill>
          <a:blip r:embed="rId1"/>
          <a:srcRect t="6086" b="6380"/>
          <a:stretch>
            <a:fillRect/>
          </a:stretch>
        </p:blipFill>
        <p:spPr>
          <a:xfrm>
            <a:off x="2792095" y="1210945"/>
            <a:ext cx="8692515" cy="3804920"/>
          </a:xfrm>
          <a:prstGeom prst="rect">
            <a:avLst/>
          </a:prstGeom>
        </p:spPr>
      </p:pic>
      <p:sp>
        <p:nvSpPr>
          <p:cNvPr id="68" name="等腰三角形 67"/>
          <p:cNvSpPr/>
          <p:nvPr/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矩形 68"/>
          <p:cNvSpPr/>
          <p:nvPr/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19920" y="150595"/>
            <a:ext cx="2670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400" b="1" spc="300" dirty="0">
                <a:solidFill>
                  <a:srgbClr val="FFBA55"/>
                </a:solidFill>
                <a:latin typeface="+mj-ea"/>
                <a:ea typeface="+mj-ea"/>
                <a:sym typeface="+mn-ea"/>
              </a:rPr>
              <a:t>实物类主图拍摄</a:t>
            </a:r>
            <a:endParaRPr lang="zh-CN" altLang="en-US" sz="2400" b="1" spc="300" dirty="0">
              <a:solidFill>
                <a:srgbClr val="FFBA55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71" name="组合 70"/>
          <p:cNvGrpSpPr/>
          <p:nvPr/>
        </p:nvGrpSpPr>
        <p:grpSpPr>
          <a:xfrm>
            <a:off x="3055984" y="-40089"/>
            <a:ext cx="1736090" cy="772315"/>
            <a:chOff x="3457911" y="-40089"/>
            <a:chExt cx="1808427" cy="772315"/>
          </a:xfrm>
        </p:grpSpPr>
        <p:grpSp>
          <p:nvGrpSpPr>
            <p:cNvPr id="72" name="组合 71"/>
            <p:cNvGrpSpPr/>
            <p:nvPr/>
          </p:nvGrpSpPr>
          <p:grpSpPr>
            <a:xfrm>
              <a:off x="3457911" y="23985"/>
              <a:ext cx="1808427" cy="708241"/>
              <a:chOff x="7970" y="565"/>
              <a:chExt cx="2146" cy="1173"/>
            </a:xfrm>
          </p:grpSpPr>
          <p:grpSp>
            <p:nvGrpSpPr>
              <p:cNvPr id="75" name="组合 74"/>
              <p:cNvGrpSpPr/>
              <p:nvPr/>
            </p:nvGrpSpPr>
            <p:grpSpPr>
              <a:xfrm>
                <a:off x="7970" y="565"/>
                <a:ext cx="2146" cy="1149"/>
                <a:chOff x="7504" y="2497"/>
                <a:chExt cx="3001" cy="1337"/>
              </a:xfrm>
            </p:grpSpPr>
            <p:sp>
              <p:nvSpPr>
                <p:cNvPr id="81" name="MH_Other_363"/>
                <p:cNvSpPr/>
                <p:nvPr>
                  <p:custDataLst>
                    <p:tags r:id="rId2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MH_Other_364"/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7518" y="2497"/>
                  <a:ext cx="298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79" name="文本框 78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析任务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73" name="图形 72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83" name="组合 82"/>
          <p:cNvGrpSpPr/>
          <p:nvPr/>
        </p:nvGrpSpPr>
        <p:grpSpPr>
          <a:xfrm>
            <a:off x="4851371" y="-36339"/>
            <a:ext cx="1764439" cy="761595"/>
            <a:chOff x="5610446" y="-49669"/>
            <a:chExt cx="1837957" cy="761595"/>
          </a:xfrm>
        </p:grpSpPr>
        <p:grpSp>
          <p:nvGrpSpPr>
            <p:cNvPr id="85" name="组合 84"/>
            <p:cNvGrpSpPr/>
            <p:nvPr/>
          </p:nvGrpSpPr>
          <p:grpSpPr>
            <a:xfrm>
              <a:off x="5610446" y="17572"/>
              <a:ext cx="1837957" cy="694354"/>
              <a:chOff x="7965" y="565"/>
              <a:chExt cx="2179" cy="1150"/>
            </a:xfrm>
          </p:grpSpPr>
          <p:grpSp>
            <p:nvGrpSpPr>
              <p:cNvPr id="87" name="组合 86"/>
              <p:cNvGrpSpPr/>
              <p:nvPr/>
            </p:nvGrpSpPr>
            <p:grpSpPr>
              <a:xfrm>
                <a:off x="7965" y="565"/>
                <a:ext cx="2179" cy="1149"/>
                <a:chOff x="7495" y="2497"/>
                <a:chExt cx="3047" cy="1337"/>
              </a:xfrm>
            </p:grpSpPr>
            <p:sp>
              <p:nvSpPr>
                <p:cNvPr id="90" name="MH_Other_363"/>
                <p:cNvSpPr/>
                <p:nvPr>
                  <p:custDataLst>
                    <p:tags r:id="rId6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2" name="MH_Other_364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7495" y="2497"/>
                  <a:ext cx="304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8" name="文本框 87"/>
              <p:cNvSpPr txBox="1"/>
              <p:nvPr/>
            </p:nvSpPr>
            <p:spPr>
              <a:xfrm>
                <a:off x="7976" y="950"/>
                <a:ext cx="2111" cy="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学新知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86" name="图形 85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93" name="组合 92"/>
          <p:cNvGrpSpPr/>
          <p:nvPr/>
        </p:nvGrpSpPr>
        <p:grpSpPr>
          <a:xfrm>
            <a:off x="6637411" y="-53583"/>
            <a:ext cx="1728000" cy="791844"/>
            <a:chOff x="7776100" y="-47278"/>
            <a:chExt cx="1800000" cy="791844"/>
          </a:xfrm>
        </p:grpSpPr>
        <p:grpSp>
          <p:nvGrpSpPr>
            <p:cNvPr id="94" name="组合 93"/>
            <p:cNvGrpSpPr/>
            <p:nvPr/>
          </p:nvGrpSpPr>
          <p:grpSpPr>
            <a:xfrm>
              <a:off x="7776100" y="7947"/>
              <a:ext cx="1800000" cy="736619"/>
              <a:chOff x="7965" y="565"/>
              <a:chExt cx="2134" cy="1220"/>
            </a:xfrm>
          </p:grpSpPr>
          <p:grpSp>
            <p:nvGrpSpPr>
              <p:cNvPr id="96" name="组合 95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98" name="MH_Other_363"/>
                <p:cNvSpPr/>
                <p:nvPr>
                  <p:custDataLst>
                    <p:tags r:id="rId8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MH_Other_364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97" name="文本框 96"/>
              <p:cNvSpPr txBox="1"/>
              <p:nvPr/>
            </p:nvSpPr>
            <p:spPr>
              <a:xfrm>
                <a:off x="7965" y="950"/>
                <a:ext cx="2134" cy="835"/>
              </a:xfrm>
              <a:prstGeom prst="rect">
                <a:avLst/>
              </a:prstGeom>
              <a:solidFill>
                <a:srgbClr val="FFBA55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600" b="1" spc="600" dirty="0">
                    <a:solidFill>
                      <a:schemeClr val="bg1"/>
                    </a:solidFill>
                  </a:rPr>
                  <a:t>练技术</a:t>
                </a:r>
                <a:endParaRPr lang="zh-CN" altLang="en-US" sz="26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95" name="图形 94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100" name="组合 99"/>
          <p:cNvGrpSpPr/>
          <p:nvPr/>
        </p:nvGrpSpPr>
        <p:grpSpPr>
          <a:xfrm>
            <a:off x="10217984" y="-40044"/>
            <a:ext cx="1735287" cy="765857"/>
            <a:chOff x="9946813" y="-40044"/>
            <a:chExt cx="1807591" cy="765857"/>
          </a:xfrm>
        </p:grpSpPr>
        <p:grpSp>
          <p:nvGrpSpPr>
            <p:cNvPr id="101" name="组合 100"/>
            <p:cNvGrpSpPr/>
            <p:nvPr/>
          </p:nvGrpSpPr>
          <p:grpSpPr>
            <a:xfrm>
              <a:off x="9946813" y="17572"/>
              <a:ext cx="1807591" cy="708241"/>
              <a:chOff x="7971" y="565"/>
              <a:chExt cx="2143" cy="1173"/>
            </a:xfrm>
          </p:grpSpPr>
          <p:grpSp>
            <p:nvGrpSpPr>
              <p:cNvPr id="103" name="组合 102"/>
              <p:cNvGrpSpPr/>
              <p:nvPr/>
            </p:nvGrpSpPr>
            <p:grpSpPr>
              <a:xfrm>
                <a:off x="7971" y="565"/>
                <a:ext cx="2143" cy="1149"/>
                <a:chOff x="7504" y="2497"/>
                <a:chExt cx="2997" cy="1337"/>
              </a:xfrm>
            </p:grpSpPr>
            <p:sp>
              <p:nvSpPr>
                <p:cNvPr id="105" name="MH_Other_363"/>
                <p:cNvSpPr/>
                <p:nvPr>
                  <p:custDataLst>
                    <p:tags r:id="rId10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29" name="MH_Other_364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7517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04" name="文本框 103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评任务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02" name="图形 101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grpSp>
        <p:nvGrpSpPr>
          <p:cNvPr id="130" name="组合 129"/>
          <p:cNvGrpSpPr/>
          <p:nvPr/>
        </p:nvGrpSpPr>
        <p:grpSpPr>
          <a:xfrm>
            <a:off x="8432173" y="-35735"/>
            <a:ext cx="1763628" cy="775482"/>
            <a:chOff x="5609601" y="-49669"/>
            <a:chExt cx="1837113" cy="775482"/>
          </a:xfrm>
        </p:grpSpPr>
        <p:grpSp>
          <p:nvGrpSpPr>
            <p:cNvPr id="131" name="组合 130"/>
            <p:cNvGrpSpPr/>
            <p:nvPr/>
          </p:nvGrpSpPr>
          <p:grpSpPr>
            <a:xfrm>
              <a:off x="5609601" y="17572"/>
              <a:ext cx="1837113" cy="708241"/>
              <a:chOff x="7964" y="565"/>
              <a:chExt cx="2178" cy="1173"/>
            </a:xfrm>
          </p:grpSpPr>
          <p:grpSp>
            <p:nvGrpSpPr>
              <p:cNvPr id="133" name="组合 132"/>
              <p:cNvGrpSpPr/>
              <p:nvPr/>
            </p:nvGrpSpPr>
            <p:grpSpPr>
              <a:xfrm>
                <a:off x="7964" y="565"/>
                <a:ext cx="2178" cy="1149"/>
                <a:chOff x="7495" y="2497"/>
                <a:chExt cx="3046" cy="1337"/>
              </a:xfrm>
            </p:grpSpPr>
            <p:sp>
              <p:nvSpPr>
                <p:cNvPr id="135" name="MH_Other_363"/>
                <p:cNvSpPr/>
                <p:nvPr>
                  <p:custDataLst>
                    <p:tags r:id="rId12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36" name="MH_Other_364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7495" y="2497"/>
                  <a:ext cx="3046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34" name="文本框 133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赛作品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32" name="图形 131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152" name="组合 151"/>
          <p:cNvGrpSpPr/>
          <p:nvPr/>
        </p:nvGrpSpPr>
        <p:grpSpPr>
          <a:xfrm>
            <a:off x="13335" y="1824990"/>
            <a:ext cx="2000885" cy="626745"/>
            <a:chOff x="-3" y="1456"/>
            <a:chExt cx="3151" cy="987"/>
          </a:xfrm>
        </p:grpSpPr>
        <p:grpSp>
          <p:nvGrpSpPr>
            <p:cNvPr id="153" name="组合 152"/>
            <p:cNvGrpSpPr/>
            <p:nvPr/>
          </p:nvGrpSpPr>
          <p:grpSpPr>
            <a:xfrm>
              <a:off x="6" y="1563"/>
              <a:ext cx="3142" cy="805"/>
              <a:chOff x="8228738" y="1911360"/>
              <a:chExt cx="2974523" cy="511022"/>
            </a:xfrm>
          </p:grpSpPr>
          <p:sp>
            <p:nvSpPr>
              <p:cNvPr id="155" name="Round Same Side Corner Rectangle 29"/>
              <p:cNvSpPr/>
              <p:nvPr/>
            </p:nvSpPr>
            <p:spPr>
              <a:xfrm rot="5400000">
                <a:off x="9781115" y="1052976"/>
                <a:ext cx="511022" cy="2227789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FBA55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156" name="Round Same Side Corner Rectangle 45"/>
              <p:cNvSpPr/>
              <p:nvPr/>
            </p:nvSpPr>
            <p:spPr>
              <a:xfrm rot="16200000">
                <a:off x="8376455" y="1783180"/>
                <a:ext cx="434985" cy="730419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2282" tIns="41141" rIns="82282" bIns="41141" rtlCol="0"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bg-BG" sz="1350" dirty="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7" name="Rectangle 74"/>
              <p:cNvSpPr/>
              <p:nvPr/>
            </p:nvSpPr>
            <p:spPr>
              <a:xfrm>
                <a:off x="8993291" y="1945406"/>
                <a:ext cx="2209970" cy="452281"/>
              </a:xfrm>
              <a:prstGeom prst="rect">
                <a:avLst/>
              </a:prstGeom>
            </p:spPr>
            <p:txBody>
              <a:bodyPr wrap="square" lIns="82282" tIns="41141" rIns="82282" bIns="41141">
                <a:spAutoFit/>
              </a:bodyPr>
              <a:lstStyle/>
              <a:p>
                <a:r>
                  <a:rPr lang="en-US" altLang="zh-CN" sz="2400" dirty="0">
                    <a:solidFill>
                      <a:schemeClr val="bg1"/>
                    </a:solidFill>
                    <a:cs typeface="+mn-ea"/>
                    <a:sym typeface="+mn-lt"/>
                  </a:rPr>
                  <a:t>  </a:t>
                </a:r>
                <a:r>
                  <a:rPr lang="zh-CN" altLang="en-US" sz="2400" b="1" dirty="0">
                    <a:solidFill>
                      <a:schemeClr val="bg1"/>
                    </a:solidFill>
                    <a:cs typeface="+mn-ea"/>
                    <a:sym typeface="+mn-lt"/>
                  </a:rPr>
                  <a:t>色   温</a:t>
                </a:r>
                <a:endParaRPr lang="zh-CN" altLang="en-US" sz="2400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154" name="图片 153" descr="橘子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-3" y="1456"/>
              <a:ext cx="987" cy="987"/>
            </a:xfrm>
            <a:prstGeom prst="rect">
              <a:avLst/>
            </a:prstGeom>
          </p:spPr>
        </p:pic>
      </p:grpSp>
      <p:grpSp>
        <p:nvGrpSpPr>
          <p:cNvPr id="158" name="组合 157"/>
          <p:cNvGrpSpPr/>
          <p:nvPr/>
        </p:nvGrpSpPr>
        <p:grpSpPr>
          <a:xfrm>
            <a:off x="-9226" y="2917042"/>
            <a:ext cx="1631355" cy="501015"/>
            <a:chOff x="8817723" y="1892010"/>
            <a:chExt cx="1973493" cy="500865"/>
          </a:xfrm>
          <a:solidFill>
            <a:srgbClr val="2A885B"/>
          </a:solidFill>
        </p:grpSpPr>
        <p:sp>
          <p:nvSpPr>
            <p:cNvPr id="159" name="Round Same Side Corner Rectangle 29"/>
            <p:cNvSpPr/>
            <p:nvPr/>
          </p:nvSpPr>
          <p:spPr>
            <a:xfrm rot="5400000">
              <a:off x="9560905" y="1162564"/>
              <a:ext cx="500865" cy="1959757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160" name="Rectangle 74"/>
            <p:cNvSpPr/>
            <p:nvPr/>
          </p:nvSpPr>
          <p:spPr>
            <a:xfrm>
              <a:off x="8817723" y="1916550"/>
              <a:ext cx="1914750" cy="421514"/>
            </a:xfrm>
            <a:prstGeom prst="rect">
              <a:avLst/>
            </a:prstGeom>
            <a:noFill/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en-US" altLang="zh-CN" sz="2200" b="1" spc="3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</a:t>
              </a:r>
              <a:r>
                <a:rPr lang="zh-CN" altLang="en-US" sz="2200" b="1" spc="300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白平衡</a:t>
              </a:r>
              <a:endParaRPr lang="zh-CN" altLang="en-US" sz="2200" b="1" spc="3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pic>
        <p:nvPicPr>
          <p:cNvPr id="162" name="图片 161" descr="渐变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A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矩形 177"/>
          <p:cNvSpPr/>
          <p:nvPr/>
        </p:nvSpPr>
        <p:spPr>
          <a:xfrm>
            <a:off x="21740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403465" y="1964690"/>
            <a:ext cx="3984625" cy="2676525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800" b="1">
                <a:ln>
                  <a:noFill/>
                </a:ln>
                <a:solidFill>
                  <a:srgbClr val="FFBA55"/>
                </a:solidFill>
                <a:latin typeface="微软雅黑" panose="020B0503020204020204" charset="-122"/>
                <a:ea typeface="微软雅黑" panose="020B0503020204020204" charset="-122"/>
              </a:rPr>
              <a:t>白平衡</a:t>
            </a:r>
            <a:r>
              <a:rPr lang="zh-CN" altLang="en-US" sz="28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指通过控制</a:t>
            </a:r>
            <a:r>
              <a:rPr lang="zh-CN" altLang="en-US" sz="2800" b="1">
                <a:ln>
                  <a:noFill/>
                </a:ln>
                <a:solidFill>
                  <a:srgbClr val="FFBA55"/>
                </a:solidFill>
                <a:latin typeface="微软雅黑" panose="020B0503020204020204" charset="-122"/>
                <a:ea typeface="微软雅黑" panose="020B0503020204020204" charset="-122"/>
              </a:rPr>
              <a:t>相机的色温值</a:t>
            </a:r>
            <a:r>
              <a:rPr lang="zh-CN" altLang="en-US" sz="28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，还原场景真实的色彩，将白色的物体还原成</a:t>
            </a:r>
            <a:r>
              <a:rPr lang="zh-CN" altLang="en-US" sz="2800" b="1">
                <a:ln>
                  <a:noFill/>
                </a:ln>
                <a:solidFill>
                  <a:srgbClr val="FFBA55"/>
                </a:solidFill>
                <a:latin typeface="微软雅黑" panose="020B0503020204020204" charset="-122"/>
                <a:ea typeface="微软雅黑" panose="020B0503020204020204" charset="-122"/>
              </a:rPr>
              <a:t>白色</a:t>
            </a:r>
            <a:r>
              <a:rPr lang="zh-CN" altLang="en-US" sz="28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800">
              <a:ln>
                <a:noFill/>
              </a:ln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0" name="图片 69" descr="146891266158507853"/>
          <p:cNvPicPr>
            <a:picLocks noChangeAspect="1"/>
          </p:cNvPicPr>
          <p:nvPr/>
        </p:nvPicPr>
        <p:blipFill>
          <a:blip r:embed="rId1"/>
          <a:srcRect t="5000" b="7778"/>
          <a:stretch>
            <a:fillRect/>
          </a:stretch>
        </p:blipFill>
        <p:spPr>
          <a:xfrm>
            <a:off x="2616200" y="1727200"/>
            <a:ext cx="4588510" cy="3001645"/>
          </a:xfrm>
          <a:prstGeom prst="rect">
            <a:avLst/>
          </a:prstGeom>
        </p:spPr>
      </p:pic>
      <p:grpSp>
        <p:nvGrpSpPr>
          <p:cNvPr id="94" name="组合 93"/>
          <p:cNvGrpSpPr/>
          <p:nvPr/>
        </p:nvGrpSpPr>
        <p:grpSpPr>
          <a:xfrm>
            <a:off x="-107808" y="1867970"/>
            <a:ext cx="1737225" cy="504000"/>
            <a:chOff x="8817723" y="1892009"/>
            <a:chExt cx="2101572" cy="503848"/>
          </a:xfrm>
        </p:grpSpPr>
        <p:sp>
          <p:nvSpPr>
            <p:cNvPr id="95" name="Round Same Side Corner Rectangle 29"/>
            <p:cNvSpPr/>
            <p:nvPr/>
          </p:nvSpPr>
          <p:spPr>
            <a:xfrm rot="5400000">
              <a:off x="9687494" y="1164055"/>
              <a:ext cx="503848" cy="195975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A885B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96" name="Rectangle 74"/>
            <p:cNvSpPr/>
            <p:nvPr/>
          </p:nvSpPr>
          <p:spPr>
            <a:xfrm>
              <a:off x="8817723" y="1916548"/>
              <a:ext cx="1914750" cy="421513"/>
            </a:xfrm>
            <a:prstGeom prst="rect">
              <a:avLst/>
            </a:prstGeom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</a:t>
              </a:r>
              <a:r>
                <a:rPr lang="zh-CN" altLang="en-US" sz="2200" b="1" spc="300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色   温</a:t>
              </a:r>
              <a:endParaRPr lang="zh-CN" altLang="en-US" sz="2200" b="1" spc="3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97" name="组合 96"/>
          <p:cNvGrpSpPr/>
          <p:nvPr/>
        </p:nvGrpSpPr>
        <p:grpSpPr>
          <a:xfrm>
            <a:off x="3251" y="2865953"/>
            <a:ext cx="2011680" cy="626745"/>
            <a:chOff x="-3" y="1456"/>
            <a:chExt cx="3168" cy="987"/>
          </a:xfrm>
        </p:grpSpPr>
        <p:grpSp>
          <p:nvGrpSpPr>
            <p:cNvPr id="98" name="组合 97"/>
            <p:cNvGrpSpPr/>
            <p:nvPr/>
          </p:nvGrpSpPr>
          <p:grpSpPr>
            <a:xfrm>
              <a:off x="6" y="1563"/>
              <a:ext cx="3159" cy="805"/>
              <a:chOff x="8228738" y="1911360"/>
              <a:chExt cx="2990017" cy="511022"/>
            </a:xfrm>
          </p:grpSpPr>
          <p:sp>
            <p:nvSpPr>
              <p:cNvPr id="100" name="Round Same Side Corner Rectangle 29"/>
              <p:cNvSpPr/>
              <p:nvPr/>
            </p:nvSpPr>
            <p:spPr>
              <a:xfrm rot="5400000">
                <a:off x="9781115" y="1052976"/>
                <a:ext cx="511022" cy="2227789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FBA55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101" name="Round Same Side Corner Rectangle 45"/>
              <p:cNvSpPr/>
              <p:nvPr/>
            </p:nvSpPr>
            <p:spPr>
              <a:xfrm rot="16200000">
                <a:off x="8376455" y="1783180"/>
                <a:ext cx="434985" cy="730419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2282" tIns="41141" rIns="82282" bIns="41141" rtlCol="0"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bg-BG" sz="1350" dirty="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04" name="Rectangle 74"/>
              <p:cNvSpPr/>
              <p:nvPr/>
            </p:nvSpPr>
            <p:spPr>
              <a:xfrm>
                <a:off x="8950254" y="1916543"/>
                <a:ext cx="2268501" cy="452282"/>
              </a:xfrm>
              <a:prstGeom prst="rect">
                <a:avLst/>
              </a:prstGeom>
            </p:spPr>
            <p:txBody>
              <a:bodyPr wrap="square" lIns="82282" tIns="41141" rIns="82282" bIns="41141">
                <a:spAutoFit/>
              </a:bodyPr>
              <a:lstStyle/>
              <a:p>
                <a:r>
                  <a:rPr lang="en-US" altLang="zh-CN" sz="2400" dirty="0">
                    <a:solidFill>
                      <a:schemeClr val="bg1"/>
                    </a:solidFill>
                    <a:latin typeface="+mj-ea"/>
                    <a:ea typeface="+mj-ea"/>
                    <a:cs typeface="+mn-ea"/>
                    <a:sym typeface="+mn-lt"/>
                  </a:rPr>
                  <a:t> </a:t>
                </a:r>
                <a:r>
                  <a:rPr lang="zh-CN" altLang="en-US" sz="2400" b="1" spc="300" dirty="0">
                    <a:solidFill>
                      <a:schemeClr val="bg1"/>
                    </a:solidFill>
                    <a:latin typeface="+mj-ea"/>
                    <a:ea typeface="+mj-ea"/>
                    <a:cs typeface="+mn-ea"/>
                    <a:sym typeface="+mn-lt"/>
                  </a:rPr>
                  <a:t>白平衡</a:t>
                </a:r>
                <a:endParaRPr lang="zh-CN" altLang="en-US" sz="2400" b="1" spc="300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endParaRPr>
              </a:p>
            </p:txBody>
          </p:sp>
        </p:grpSp>
        <p:pic>
          <p:nvPicPr>
            <p:cNvPr id="99" name="图片 98" descr="橘子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3" y="1456"/>
              <a:ext cx="987" cy="987"/>
            </a:xfrm>
            <a:prstGeom prst="rect">
              <a:avLst/>
            </a:prstGeom>
          </p:spPr>
        </p:pic>
      </p:grpSp>
      <p:sp>
        <p:nvSpPr>
          <p:cNvPr id="105" name="等腰三角形 104"/>
          <p:cNvSpPr/>
          <p:nvPr/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0" name="矩形 139"/>
          <p:cNvSpPr/>
          <p:nvPr/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141" name="文本框 140"/>
          <p:cNvSpPr txBox="1"/>
          <p:nvPr/>
        </p:nvSpPr>
        <p:spPr>
          <a:xfrm>
            <a:off x="19920" y="150595"/>
            <a:ext cx="2670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400" b="1" spc="300" dirty="0">
                <a:solidFill>
                  <a:srgbClr val="FFBA55"/>
                </a:solidFill>
                <a:latin typeface="+mj-ea"/>
                <a:ea typeface="+mj-ea"/>
                <a:sym typeface="+mn-ea"/>
              </a:rPr>
              <a:t>实物类主图拍摄</a:t>
            </a:r>
            <a:endParaRPr lang="zh-CN" altLang="en-US" sz="2400" b="1" spc="300" dirty="0">
              <a:solidFill>
                <a:srgbClr val="FFBA55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142" name="组合 141"/>
          <p:cNvGrpSpPr/>
          <p:nvPr/>
        </p:nvGrpSpPr>
        <p:grpSpPr>
          <a:xfrm>
            <a:off x="3055984" y="-40089"/>
            <a:ext cx="1736090" cy="772315"/>
            <a:chOff x="3457911" y="-40089"/>
            <a:chExt cx="1808427" cy="772315"/>
          </a:xfrm>
        </p:grpSpPr>
        <p:grpSp>
          <p:nvGrpSpPr>
            <p:cNvPr id="143" name="组合 142"/>
            <p:cNvGrpSpPr/>
            <p:nvPr/>
          </p:nvGrpSpPr>
          <p:grpSpPr>
            <a:xfrm>
              <a:off x="3457911" y="23985"/>
              <a:ext cx="1808427" cy="708241"/>
              <a:chOff x="7970" y="565"/>
              <a:chExt cx="2146" cy="1173"/>
            </a:xfrm>
          </p:grpSpPr>
          <p:grpSp>
            <p:nvGrpSpPr>
              <p:cNvPr id="145" name="组合 144"/>
              <p:cNvGrpSpPr/>
              <p:nvPr/>
            </p:nvGrpSpPr>
            <p:grpSpPr>
              <a:xfrm>
                <a:off x="7970" y="565"/>
                <a:ext cx="2146" cy="1149"/>
                <a:chOff x="7504" y="2497"/>
                <a:chExt cx="3001" cy="1337"/>
              </a:xfrm>
            </p:grpSpPr>
            <p:sp>
              <p:nvSpPr>
                <p:cNvPr id="147" name="MH_Other_363"/>
                <p:cNvSpPr/>
                <p:nvPr>
                  <p:custDataLst>
                    <p:tags r:id="rId3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48" name="MH_Other_364"/>
                <p:cNvSpPr/>
                <p:nvPr>
                  <p:custDataLst>
                    <p:tags r:id="rId4"/>
                  </p:custDataLst>
                </p:nvPr>
              </p:nvSpPr>
              <p:spPr>
                <a:xfrm>
                  <a:off x="7518" y="2497"/>
                  <a:ext cx="298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46" name="文本框 145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析任务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44" name="图形 143" descr="照相机 纯色填充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149" name="组合 148"/>
          <p:cNvGrpSpPr/>
          <p:nvPr/>
        </p:nvGrpSpPr>
        <p:grpSpPr>
          <a:xfrm>
            <a:off x="4851371" y="-36339"/>
            <a:ext cx="1764439" cy="761595"/>
            <a:chOff x="5610446" y="-49669"/>
            <a:chExt cx="1837957" cy="761595"/>
          </a:xfrm>
        </p:grpSpPr>
        <p:grpSp>
          <p:nvGrpSpPr>
            <p:cNvPr id="150" name="组合 149"/>
            <p:cNvGrpSpPr/>
            <p:nvPr/>
          </p:nvGrpSpPr>
          <p:grpSpPr>
            <a:xfrm>
              <a:off x="5610446" y="17572"/>
              <a:ext cx="1837957" cy="694354"/>
              <a:chOff x="7965" y="565"/>
              <a:chExt cx="2179" cy="1150"/>
            </a:xfrm>
          </p:grpSpPr>
          <p:grpSp>
            <p:nvGrpSpPr>
              <p:cNvPr id="152" name="组合 151"/>
              <p:cNvGrpSpPr/>
              <p:nvPr/>
            </p:nvGrpSpPr>
            <p:grpSpPr>
              <a:xfrm>
                <a:off x="7965" y="565"/>
                <a:ext cx="2179" cy="1149"/>
                <a:chOff x="7495" y="2497"/>
                <a:chExt cx="3047" cy="1337"/>
              </a:xfrm>
            </p:grpSpPr>
            <p:sp>
              <p:nvSpPr>
                <p:cNvPr id="154" name="MH_Other_363"/>
                <p:cNvSpPr/>
                <p:nvPr>
                  <p:custDataLst>
                    <p:tags r:id="rId7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55" name="MH_Other_364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7495" y="2497"/>
                  <a:ext cx="304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53" name="文本框 152"/>
              <p:cNvSpPr txBox="1"/>
              <p:nvPr/>
            </p:nvSpPr>
            <p:spPr>
              <a:xfrm>
                <a:off x="7976" y="950"/>
                <a:ext cx="2111" cy="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学新知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51" name="图形 150" descr="照相机 纯色填充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156" name="组合 155"/>
          <p:cNvGrpSpPr/>
          <p:nvPr/>
        </p:nvGrpSpPr>
        <p:grpSpPr>
          <a:xfrm>
            <a:off x="6637411" y="-53583"/>
            <a:ext cx="1728000" cy="791844"/>
            <a:chOff x="7776100" y="-47278"/>
            <a:chExt cx="1800000" cy="791844"/>
          </a:xfrm>
        </p:grpSpPr>
        <p:grpSp>
          <p:nvGrpSpPr>
            <p:cNvPr id="157" name="组合 156"/>
            <p:cNvGrpSpPr/>
            <p:nvPr/>
          </p:nvGrpSpPr>
          <p:grpSpPr>
            <a:xfrm>
              <a:off x="7776100" y="7947"/>
              <a:ext cx="1800000" cy="736619"/>
              <a:chOff x="7965" y="565"/>
              <a:chExt cx="2134" cy="1220"/>
            </a:xfrm>
          </p:grpSpPr>
          <p:grpSp>
            <p:nvGrpSpPr>
              <p:cNvPr id="159" name="组合 158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161" name="MH_Other_363"/>
                <p:cNvSpPr/>
                <p:nvPr>
                  <p:custDataLst>
                    <p:tags r:id="rId9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62" name="MH_Other_364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60" name="文本框 159"/>
              <p:cNvSpPr txBox="1"/>
              <p:nvPr/>
            </p:nvSpPr>
            <p:spPr>
              <a:xfrm>
                <a:off x="7965" y="950"/>
                <a:ext cx="2134" cy="835"/>
              </a:xfrm>
              <a:prstGeom prst="rect">
                <a:avLst/>
              </a:prstGeom>
              <a:solidFill>
                <a:srgbClr val="FFBA55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600" b="1" spc="600" dirty="0">
                    <a:solidFill>
                      <a:schemeClr val="bg1"/>
                    </a:solidFill>
                  </a:rPr>
                  <a:t>练技术</a:t>
                </a:r>
                <a:endParaRPr lang="zh-CN" altLang="en-US" sz="26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58" name="图形 157" descr="照相机 纯色填充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163" name="组合 162"/>
          <p:cNvGrpSpPr/>
          <p:nvPr/>
        </p:nvGrpSpPr>
        <p:grpSpPr>
          <a:xfrm>
            <a:off x="10217984" y="-40044"/>
            <a:ext cx="1735287" cy="765857"/>
            <a:chOff x="9946813" y="-40044"/>
            <a:chExt cx="1807591" cy="765857"/>
          </a:xfrm>
        </p:grpSpPr>
        <p:grpSp>
          <p:nvGrpSpPr>
            <p:cNvPr id="164" name="组合 163"/>
            <p:cNvGrpSpPr/>
            <p:nvPr/>
          </p:nvGrpSpPr>
          <p:grpSpPr>
            <a:xfrm>
              <a:off x="9946813" y="17572"/>
              <a:ext cx="1807591" cy="708241"/>
              <a:chOff x="7971" y="565"/>
              <a:chExt cx="2143" cy="1173"/>
            </a:xfrm>
          </p:grpSpPr>
          <p:grpSp>
            <p:nvGrpSpPr>
              <p:cNvPr id="166" name="组合 165"/>
              <p:cNvGrpSpPr/>
              <p:nvPr/>
            </p:nvGrpSpPr>
            <p:grpSpPr>
              <a:xfrm>
                <a:off x="7971" y="565"/>
                <a:ext cx="2143" cy="1149"/>
                <a:chOff x="7504" y="2497"/>
                <a:chExt cx="2997" cy="1337"/>
              </a:xfrm>
            </p:grpSpPr>
            <p:sp>
              <p:nvSpPr>
                <p:cNvPr id="168" name="MH_Other_363"/>
                <p:cNvSpPr/>
                <p:nvPr>
                  <p:custDataLst>
                    <p:tags r:id="rId11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69" name="MH_Other_364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7517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67" name="文本框 166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评任务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65" name="图形 164" descr="照相机 纯色填充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grpSp>
        <p:nvGrpSpPr>
          <p:cNvPr id="170" name="组合 169"/>
          <p:cNvGrpSpPr/>
          <p:nvPr/>
        </p:nvGrpSpPr>
        <p:grpSpPr>
          <a:xfrm>
            <a:off x="8432173" y="-35735"/>
            <a:ext cx="1763628" cy="775482"/>
            <a:chOff x="5609601" y="-49669"/>
            <a:chExt cx="1837113" cy="775482"/>
          </a:xfrm>
        </p:grpSpPr>
        <p:grpSp>
          <p:nvGrpSpPr>
            <p:cNvPr id="171" name="组合 170"/>
            <p:cNvGrpSpPr/>
            <p:nvPr/>
          </p:nvGrpSpPr>
          <p:grpSpPr>
            <a:xfrm>
              <a:off x="5609601" y="17572"/>
              <a:ext cx="1837113" cy="708241"/>
              <a:chOff x="7964" y="565"/>
              <a:chExt cx="2178" cy="1173"/>
            </a:xfrm>
          </p:grpSpPr>
          <p:grpSp>
            <p:nvGrpSpPr>
              <p:cNvPr id="173" name="组合 172"/>
              <p:cNvGrpSpPr/>
              <p:nvPr/>
            </p:nvGrpSpPr>
            <p:grpSpPr>
              <a:xfrm>
                <a:off x="7964" y="565"/>
                <a:ext cx="2178" cy="1149"/>
                <a:chOff x="7495" y="2497"/>
                <a:chExt cx="3046" cy="1337"/>
              </a:xfrm>
            </p:grpSpPr>
            <p:sp>
              <p:nvSpPr>
                <p:cNvPr id="175" name="MH_Other_363"/>
                <p:cNvSpPr/>
                <p:nvPr>
                  <p:custDataLst>
                    <p:tags r:id="rId13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76" name="MH_Other_364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7495" y="2497"/>
                  <a:ext cx="3046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4" name="文本框 173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赛作品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72" name="图形 171" descr="照相机 纯色填充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pic>
        <p:nvPicPr>
          <p:cNvPr id="177" name="图片 176" descr="渐变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A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61"/>
          <p:cNvSpPr/>
          <p:nvPr/>
        </p:nvSpPr>
        <p:spPr>
          <a:xfrm>
            <a:off x="21740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grpSp>
        <p:nvGrpSpPr>
          <p:cNvPr id="63" name="组合 62"/>
          <p:cNvGrpSpPr/>
          <p:nvPr/>
        </p:nvGrpSpPr>
        <p:grpSpPr>
          <a:xfrm>
            <a:off x="-107808" y="1867970"/>
            <a:ext cx="1737225" cy="504000"/>
            <a:chOff x="8817723" y="1892009"/>
            <a:chExt cx="2101572" cy="503848"/>
          </a:xfrm>
        </p:grpSpPr>
        <p:sp>
          <p:nvSpPr>
            <p:cNvPr id="64" name="Round Same Side Corner Rectangle 29"/>
            <p:cNvSpPr/>
            <p:nvPr/>
          </p:nvSpPr>
          <p:spPr>
            <a:xfrm rot="5400000">
              <a:off x="9687494" y="1164055"/>
              <a:ext cx="503848" cy="195975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A885B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65" name="Rectangle 74"/>
            <p:cNvSpPr/>
            <p:nvPr/>
          </p:nvSpPr>
          <p:spPr>
            <a:xfrm>
              <a:off x="8817723" y="1916548"/>
              <a:ext cx="1914750" cy="421513"/>
            </a:xfrm>
            <a:prstGeom prst="rect">
              <a:avLst/>
            </a:prstGeom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</a:t>
              </a:r>
              <a:r>
                <a:rPr lang="zh-CN" altLang="en-US" sz="2200" b="1" spc="300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色   温</a:t>
              </a:r>
              <a:endParaRPr lang="zh-CN" altLang="en-US" sz="2200" b="1" spc="3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3251" y="2865953"/>
            <a:ext cx="2011680" cy="626745"/>
            <a:chOff x="-3" y="1456"/>
            <a:chExt cx="3168" cy="987"/>
          </a:xfrm>
        </p:grpSpPr>
        <p:grpSp>
          <p:nvGrpSpPr>
            <p:cNvPr id="67" name="组合 66"/>
            <p:cNvGrpSpPr/>
            <p:nvPr/>
          </p:nvGrpSpPr>
          <p:grpSpPr>
            <a:xfrm>
              <a:off x="6" y="1563"/>
              <a:ext cx="3159" cy="805"/>
              <a:chOff x="8228738" y="1911360"/>
              <a:chExt cx="2990017" cy="511022"/>
            </a:xfrm>
          </p:grpSpPr>
          <p:sp>
            <p:nvSpPr>
              <p:cNvPr id="69" name="Round Same Side Corner Rectangle 29"/>
              <p:cNvSpPr/>
              <p:nvPr/>
            </p:nvSpPr>
            <p:spPr>
              <a:xfrm rot="5400000">
                <a:off x="9781115" y="1052976"/>
                <a:ext cx="511022" cy="2227789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FBA55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70" name="Round Same Side Corner Rectangle 45"/>
              <p:cNvSpPr/>
              <p:nvPr/>
            </p:nvSpPr>
            <p:spPr>
              <a:xfrm rot="16200000">
                <a:off x="8376455" y="1783180"/>
                <a:ext cx="434985" cy="730419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2282" tIns="41141" rIns="82282" bIns="41141" rtlCol="0"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bg-BG" sz="1350" dirty="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1" name="Rectangle 74"/>
              <p:cNvSpPr/>
              <p:nvPr/>
            </p:nvSpPr>
            <p:spPr>
              <a:xfrm>
                <a:off x="8950254" y="1916543"/>
                <a:ext cx="2268501" cy="452282"/>
              </a:xfrm>
              <a:prstGeom prst="rect">
                <a:avLst/>
              </a:prstGeom>
            </p:spPr>
            <p:txBody>
              <a:bodyPr wrap="square" lIns="82282" tIns="41141" rIns="82282" bIns="41141">
                <a:spAutoFit/>
              </a:bodyPr>
              <a:lstStyle/>
              <a:p>
                <a:r>
                  <a:rPr lang="en-US" altLang="zh-CN" sz="2400" dirty="0">
                    <a:solidFill>
                      <a:schemeClr val="bg1"/>
                    </a:solidFill>
                    <a:latin typeface="+mj-ea"/>
                    <a:ea typeface="+mj-ea"/>
                    <a:cs typeface="+mn-ea"/>
                    <a:sym typeface="+mn-lt"/>
                  </a:rPr>
                  <a:t> </a:t>
                </a:r>
                <a:r>
                  <a:rPr lang="zh-CN" altLang="en-US" sz="2400" b="1" spc="300" dirty="0">
                    <a:solidFill>
                      <a:schemeClr val="bg1"/>
                    </a:solidFill>
                    <a:latin typeface="+mj-ea"/>
                    <a:ea typeface="+mj-ea"/>
                    <a:cs typeface="+mn-ea"/>
                    <a:sym typeface="+mn-lt"/>
                  </a:rPr>
                  <a:t>白平衡</a:t>
                </a:r>
                <a:endParaRPr lang="zh-CN" altLang="en-US" sz="2400" b="1" spc="300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endParaRPr>
              </a:p>
            </p:txBody>
          </p:sp>
        </p:grpSp>
        <p:pic>
          <p:nvPicPr>
            <p:cNvPr id="68" name="图片 67" descr="橘子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-3" y="1456"/>
              <a:ext cx="987" cy="987"/>
            </a:xfrm>
            <a:prstGeom prst="rect">
              <a:avLst/>
            </a:prstGeom>
          </p:spPr>
        </p:pic>
      </p:grpSp>
      <p:sp>
        <p:nvSpPr>
          <p:cNvPr id="72" name="等腰三角形 71"/>
          <p:cNvSpPr/>
          <p:nvPr/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矩形 72"/>
          <p:cNvSpPr/>
          <p:nvPr/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19920" y="150595"/>
            <a:ext cx="2670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400" b="1" spc="300" dirty="0">
                <a:solidFill>
                  <a:srgbClr val="FFBA55"/>
                </a:solidFill>
                <a:latin typeface="+mj-ea"/>
                <a:ea typeface="+mj-ea"/>
                <a:sym typeface="+mn-ea"/>
              </a:rPr>
              <a:t>实物类主图拍摄</a:t>
            </a:r>
            <a:endParaRPr lang="zh-CN" altLang="en-US" sz="2400" b="1" spc="300" dirty="0">
              <a:solidFill>
                <a:srgbClr val="FFBA55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3055984" y="-40089"/>
            <a:ext cx="1736090" cy="772315"/>
            <a:chOff x="3457911" y="-40089"/>
            <a:chExt cx="1808427" cy="772315"/>
          </a:xfrm>
        </p:grpSpPr>
        <p:grpSp>
          <p:nvGrpSpPr>
            <p:cNvPr id="79" name="组合 78"/>
            <p:cNvGrpSpPr/>
            <p:nvPr/>
          </p:nvGrpSpPr>
          <p:grpSpPr>
            <a:xfrm>
              <a:off x="3457911" y="23985"/>
              <a:ext cx="1808427" cy="708241"/>
              <a:chOff x="7970" y="565"/>
              <a:chExt cx="2146" cy="1173"/>
            </a:xfrm>
          </p:grpSpPr>
          <p:grpSp>
            <p:nvGrpSpPr>
              <p:cNvPr id="81" name="组合 80"/>
              <p:cNvGrpSpPr/>
              <p:nvPr/>
            </p:nvGrpSpPr>
            <p:grpSpPr>
              <a:xfrm>
                <a:off x="7970" y="565"/>
                <a:ext cx="2146" cy="1149"/>
                <a:chOff x="7504" y="2497"/>
                <a:chExt cx="3001" cy="1337"/>
              </a:xfrm>
            </p:grpSpPr>
            <p:sp>
              <p:nvSpPr>
                <p:cNvPr id="83" name="MH_Other_363"/>
                <p:cNvSpPr/>
                <p:nvPr>
                  <p:custDataLst>
                    <p:tags r:id="rId2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MH_Other_364"/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7518" y="2497"/>
                  <a:ext cx="298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2" name="文本框 81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析任务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80" name="图形 79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85" name="组合 84"/>
          <p:cNvGrpSpPr/>
          <p:nvPr/>
        </p:nvGrpSpPr>
        <p:grpSpPr>
          <a:xfrm>
            <a:off x="4851371" y="-36339"/>
            <a:ext cx="1764439" cy="761595"/>
            <a:chOff x="5610446" y="-49669"/>
            <a:chExt cx="1837957" cy="761595"/>
          </a:xfrm>
        </p:grpSpPr>
        <p:grpSp>
          <p:nvGrpSpPr>
            <p:cNvPr id="86" name="组合 85"/>
            <p:cNvGrpSpPr/>
            <p:nvPr/>
          </p:nvGrpSpPr>
          <p:grpSpPr>
            <a:xfrm>
              <a:off x="5610446" y="17572"/>
              <a:ext cx="1837957" cy="694354"/>
              <a:chOff x="7965" y="565"/>
              <a:chExt cx="2179" cy="1150"/>
            </a:xfrm>
          </p:grpSpPr>
          <p:grpSp>
            <p:nvGrpSpPr>
              <p:cNvPr id="88" name="组合 87"/>
              <p:cNvGrpSpPr/>
              <p:nvPr/>
            </p:nvGrpSpPr>
            <p:grpSpPr>
              <a:xfrm>
                <a:off x="7965" y="565"/>
                <a:ext cx="2179" cy="1149"/>
                <a:chOff x="7495" y="2497"/>
                <a:chExt cx="3047" cy="1337"/>
              </a:xfrm>
            </p:grpSpPr>
            <p:sp>
              <p:nvSpPr>
                <p:cNvPr id="90" name="MH_Other_363"/>
                <p:cNvSpPr/>
                <p:nvPr>
                  <p:custDataLst>
                    <p:tags r:id="rId6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1" name="MH_Other_364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7495" y="2497"/>
                  <a:ext cx="304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9" name="文本框 88"/>
              <p:cNvSpPr txBox="1"/>
              <p:nvPr/>
            </p:nvSpPr>
            <p:spPr>
              <a:xfrm>
                <a:off x="7976" y="950"/>
                <a:ext cx="2111" cy="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学新知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87" name="图形 86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92" name="组合 91"/>
          <p:cNvGrpSpPr/>
          <p:nvPr/>
        </p:nvGrpSpPr>
        <p:grpSpPr>
          <a:xfrm>
            <a:off x="6637411" y="-53583"/>
            <a:ext cx="1728000" cy="791844"/>
            <a:chOff x="7776100" y="-47278"/>
            <a:chExt cx="1800000" cy="791844"/>
          </a:xfrm>
        </p:grpSpPr>
        <p:grpSp>
          <p:nvGrpSpPr>
            <p:cNvPr id="93" name="组合 92"/>
            <p:cNvGrpSpPr/>
            <p:nvPr/>
          </p:nvGrpSpPr>
          <p:grpSpPr>
            <a:xfrm>
              <a:off x="7776100" y="7947"/>
              <a:ext cx="1800000" cy="736619"/>
              <a:chOff x="7965" y="565"/>
              <a:chExt cx="2134" cy="1220"/>
            </a:xfrm>
          </p:grpSpPr>
          <p:grpSp>
            <p:nvGrpSpPr>
              <p:cNvPr id="95" name="组合 94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97" name="MH_Other_363"/>
                <p:cNvSpPr/>
                <p:nvPr>
                  <p:custDataLst>
                    <p:tags r:id="rId8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MH_Other_364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96" name="文本框 95"/>
              <p:cNvSpPr txBox="1"/>
              <p:nvPr/>
            </p:nvSpPr>
            <p:spPr>
              <a:xfrm>
                <a:off x="7965" y="950"/>
                <a:ext cx="2134" cy="835"/>
              </a:xfrm>
              <a:prstGeom prst="rect">
                <a:avLst/>
              </a:prstGeom>
              <a:solidFill>
                <a:srgbClr val="FFBA55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600" b="1" spc="600" dirty="0">
                    <a:solidFill>
                      <a:schemeClr val="bg1"/>
                    </a:solidFill>
                  </a:rPr>
                  <a:t>练技术</a:t>
                </a:r>
                <a:endParaRPr lang="zh-CN" altLang="en-US" sz="26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94" name="图形 93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99" name="组合 98"/>
          <p:cNvGrpSpPr/>
          <p:nvPr/>
        </p:nvGrpSpPr>
        <p:grpSpPr>
          <a:xfrm>
            <a:off x="10217984" y="-40044"/>
            <a:ext cx="1735287" cy="765857"/>
            <a:chOff x="9946813" y="-40044"/>
            <a:chExt cx="1807591" cy="765857"/>
          </a:xfrm>
        </p:grpSpPr>
        <p:grpSp>
          <p:nvGrpSpPr>
            <p:cNvPr id="100" name="组合 99"/>
            <p:cNvGrpSpPr/>
            <p:nvPr/>
          </p:nvGrpSpPr>
          <p:grpSpPr>
            <a:xfrm>
              <a:off x="9946813" y="17572"/>
              <a:ext cx="1807591" cy="708241"/>
              <a:chOff x="7971" y="565"/>
              <a:chExt cx="2143" cy="1173"/>
            </a:xfrm>
          </p:grpSpPr>
          <p:grpSp>
            <p:nvGrpSpPr>
              <p:cNvPr id="103" name="组合 102"/>
              <p:cNvGrpSpPr/>
              <p:nvPr/>
            </p:nvGrpSpPr>
            <p:grpSpPr>
              <a:xfrm>
                <a:off x="7971" y="565"/>
                <a:ext cx="2143" cy="1149"/>
                <a:chOff x="7504" y="2497"/>
                <a:chExt cx="2997" cy="1337"/>
              </a:xfrm>
            </p:grpSpPr>
            <p:sp>
              <p:nvSpPr>
                <p:cNvPr id="105" name="MH_Other_363"/>
                <p:cNvSpPr/>
                <p:nvPr>
                  <p:custDataLst>
                    <p:tags r:id="rId10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6" name="MH_Other_364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7517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04" name="文本框 103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评任务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01" name="图形 100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grpSp>
        <p:nvGrpSpPr>
          <p:cNvPr id="107" name="组合 106"/>
          <p:cNvGrpSpPr/>
          <p:nvPr/>
        </p:nvGrpSpPr>
        <p:grpSpPr>
          <a:xfrm>
            <a:off x="8432173" y="-35735"/>
            <a:ext cx="1763628" cy="775482"/>
            <a:chOff x="5609601" y="-49669"/>
            <a:chExt cx="1837113" cy="775482"/>
          </a:xfrm>
        </p:grpSpPr>
        <p:grpSp>
          <p:nvGrpSpPr>
            <p:cNvPr id="108" name="组合 107"/>
            <p:cNvGrpSpPr/>
            <p:nvPr/>
          </p:nvGrpSpPr>
          <p:grpSpPr>
            <a:xfrm>
              <a:off x="5609601" y="17572"/>
              <a:ext cx="1837113" cy="708241"/>
              <a:chOff x="7964" y="565"/>
              <a:chExt cx="2178" cy="1173"/>
            </a:xfrm>
          </p:grpSpPr>
          <p:grpSp>
            <p:nvGrpSpPr>
              <p:cNvPr id="110" name="组合 109"/>
              <p:cNvGrpSpPr/>
              <p:nvPr/>
            </p:nvGrpSpPr>
            <p:grpSpPr>
              <a:xfrm>
                <a:off x="7964" y="565"/>
                <a:ext cx="2178" cy="1149"/>
                <a:chOff x="7495" y="2497"/>
                <a:chExt cx="3046" cy="1337"/>
              </a:xfrm>
            </p:grpSpPr>
            <p:sp>
              <p:nvSpPr>
                <p:cNvPr id="152" name="MH_Other_363"/>
                <p:cNvSpPr/>
                <p:nvPr>
                  <p:custDataLst>
                    <p:tags r:id="rId12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53" name="MH_Other_364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7495" y="2497"/>
                  <a:ext cx="3046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11" name="文本框 110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赛作品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09" name="图形 108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pic>
        <p:nvPicPr>
          <p:cNvPr id="154" name="图片 153" descr="渐变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" name="图片 1" descr="IMG_824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14470" y="1649730"/>
            <a:ext cx="5930900" cy="3954145"/>
          </a:xfrm>
          <a:prstGeom prst="rect">
            <a:avLst/>
          </a:prstGeom>
        </p:spPr>
      </p:pic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A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矩形 156"/>
          <p:cNvSpPr/>
          <p:nvPr/>
        </p:nvSpPr>
        <p:spPr>
          <a:xfrm>
            <a:off x="21740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974465" y="2008505"/>
            <a:ext cx="627951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</a:pPr>
            <a:r>
              <a:rPr lang="zh-CN" altLang="en-US" sz="280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白平衡色温值</a:t>
            </a:r>
            <a:r>
              <a:rPr lang="zh-CN" altLang="en-US" sz="2800" b="1">
                <a:solidFill>
                  <a:srgbClr val="FFBA5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</a:t>
            </a:r>
            <a:r>
              <a:rPr lang="zh-CN" altLang="en-US" sz="2800" b="1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lang="zh-CN" altLang="en-US" sz="280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画面偏</a:t>
            </a:r>
            <a:r>
              <a:rPr lang="zh-CN" altLang="en-US" sz="2800" b="1">
                <a:solidFill>
                  <a:srgbClr val="FFBA5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暖（黄）</a:t>
            </a:r>
            <a:endParaRPr lang="zh-CN" altLang="en-US" sz="2800" b="1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fontAlgn="auto">
              <a:lnSpc>
                <a:spcPct val="150000"/>
              </a:lnSpc>
              <a:spcBef>
                <a:spcPts val="0"/>
              </a:spcBef>
              <a:buClrTx/>
              <a:buSzTx/>
              <a:buFontTx/>
            </a:pPr>
            <a:r>
              <a:rPr lang="zh-CN" altLang="en-US" sz="280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白平衡色温值</a:t>
            </a:r>
            <a:r>
              <a:rPr lang="zh-CN" altLang="en-US" sz="2800" b="1">
                <a:solidFill>
                  <a:srgbClr val="FFBA5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低</a:t>
            </a:r>
            <a:r>
              <a:rPr lang="zh-CN" altLang="en-US" sz="2800" b="1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lang="zh-CN" altLang="en-US" sz="280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画面偏</a:t>
            </a:r>
            <a:r>
              <a:rPr lang="zh-CN" altLang="en-US" sz="2800" b="1">
                <a:solidFill>
                  <a:srgbClr val="FFBA5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冷（蓝）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4211320" y="3507740"/>
            <a:ext cx="5535930" cy="1644650"/>
            <a:chOff x="7008" y="5524"/>
            <a:chExt cx="8342" cy="2512"/>
          </a:xfrm>
        </p:grpSpPr>
        <p:pic>
          <p:nvPicPr>
            <p:cNvPr id="3" name="图片 2" descr="微信图片_20220911212446"/>
            <p:cNvPicPr>
              <a:picLocks noChangeAspect="1"/>
            </p:cNvPicPr>
            <p:nvPr/>
          </p:nvPicPr>
          <p:blipFill>
            <a:blip r:embed="rId1"/>
            <a:srcRect t="47342" b="37393"/>
            <a:stretch>
              <a:fillRect/>
            </a:stretch>
          </p:blipFill>
          <p:spPr>
            <a:xfrm>
              <a:off x="7008" y="5524"/>
              <a:ext cx="8343" cy="2512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7022" y="7518"/>
              <a:ext cx="8316" cy="440"/>
            </a:xfrm>
            <a:prstGeom prst="rect">
              <a:avLst/>
            </a:prstGeom>
            <a:solidFill>
              <a:srgbClr val="FEFAFB"/>
            </a:solidFill>
            <a:ln>
              <a:solidFill>
                <a:srgbClr val="FEFA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-25000"/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-107808" y="1867970"/>
            <a:ext cx="1737225" cy="504000"/>
            <a:chOff x="8817723" y="1892009"/>
            <a:chExt cx="2101572" cy="503848"/>
          </a:xfrm>
        </p:grpSpPr>
        <p:sp>
          <p:nvSpPr>
            <p:cNvPr id="66" name="Round Same Side Corner Rectangle 29"/>
            <p:cNvSpPr/>
            <p:nvPr/>
          </p:nvSpPr>
          <p:spPr>
            <a:xfrm rot="5400000">
              <a:off x="9687494" y="1164055"/>
              <a:ext cx="503848" cy="195975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A885B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67" name="Rectangle 74"/>
            <p:cNvSpPr/>
            <p:nvPr/>
          </p:nvSpPr>
          <p:spPr>
            <a:xfrm>
              <a:off x="8817723" y="1916548"/>
              <a:ext cx="1914750" cy="421513"/>
            </a:xfrm>
            <a:prstGeom prst="rect">
              <a:avLst/>
            </a:prstGeom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</a:t>
              </a:r>
              <a:r>
                <a:rPr lang="zh-CN" altLang="en-US" sz="2200" b="1" spc="300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色   温</a:t>
              </a:r>
              <a:endParaRPr lang="zh-CN" altLang="en-US" sz="2200" b="1" spc="3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3251" y="2865953"/>
            <a:ext cx="2011680" cy="626745"/>
            <a:chOff x="-3" y="1456"/>
            <a:chExt cx="3168" cy="987"/>
          </a:xfrm>
        </p:grpSpPr>
        <p:grpSp>
          <p:nvGrpSpPr>
            <p:cNvPr id="69" name="组合 68"/>
            <p:cNvGrpSpPr/>
            <p:nvPr/>
          </p:nvGrpSpPr>
          <p:grpSpPr>
            <a:xfrm>
              <a:off x="6" y="1563"/>
              <a:ext cx="3159" cy="805"/>
              <a:chOff x="8228738" y="1911360"/>
              <a:chExt cx="2990017" cy="511022"/>
            </a:xfrm>
          </p:grpSpPr>
          <p:sp>
            <p:nvSpPr>
              <p:cNvPr id="71" name="Round Same Side Corner Rectangle 29"/>
              <p:cNvSpPr/>
              <p:nvPr/>
            </p:nvSpPr>
            <p:spPr>
              <a:xfrm rot="5400000">
                <a:off x="9781115" y="1052976"/>
                <a:ext cx="511022" cy="2227789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FBA55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72" name="Round Same Side Corner Rectangle 45"/>
              <p:cNvSpPr/>
              <p:nvPr/>
            </p:nvSpPr>
            <p:spPr>
              <a:xfrm rot="16200000">
                <a:off x="8376455" y="1783180"/>
                <a:ext cx="434985" cy="730419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2282" tIns="41141" rIns="82282" bIns="41141" rtlCol="0"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bg-BG" sz="1350" dirty="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3" name="Rectangle 74"/>
              <p:cNvSpPr/>
              <p:nvPr/>
            </p:nvSpPr>
            <p:spPr>
              <a:xfrm>
                <a:off x="8950254" y="1916543"/>
                <a:ext cx="2268501" cy="452282"/>
              </a:xfrm>
              <a:prstGeom prst="rect">
                <a:avLst/>
              </a:prstGeom>
            </p:spPr>
            <p:txBody>
              <a:bodyPr wrap="square" lIns="82282" tIns="41141" rIns="82282" bIns="41141">
                <a:spAutoFit/>
              </a:bodyPr>
              <a:lstStyle/>
              <a:p>
                <a:r>
                  <a:rPr lang="en-US" altLang="zh-CN" sz="2400" dirty="0">
                    <a:solidFill>
                      <a:schemeClr val="bg1"/>
                    </a:solidFill>
                    <a:latin typeface="+mj-ea"/>
                    <a:ea typeface="+mj-ea"/>
                    <a:cs typeface="+mn-ea"/>
                    <a:sym typeface="+mn-lt"/>
                  </a:rPr>
                  <a:t> </a:t>
                </a:r>
                <a:r>
                  <a:rPr lang="zh-CN" altLang="en-US" sz="2400" b="1" spc="300" dirty="0">
                    <a:solidFill>
                      <a:schemeClr val="bg1"/>
                    </a:solidFill>
                    <a:latin typeface="+mj-ea"/>
                    <a:ea typeface="+mj-ea"/>
                    <a:cs typeface="+mn-ea"/>
                    <a:sym typeface="+mn-lt"/>
                  </a:rPr>
                  <a:t>白平衡</a:t>
                </a:r>
                <a:endParaRPr lang="zh-CN" altLang="en-US" sz="2400" b="1" spc="300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endParaRPr>
              </a:p>
            </p:txBody>
          </p:sp>
        </p:grpSp>
        <p:pic>
          <p:nvPicPr>
            <p:cNvPr id="70" name="图片 69" descr="橘子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3" y="1456"/>
              <a:ext cx="987" cy="987"/>
            </a:xfrm>
            <a:prstGeom prst="rect">
              <a:avLst/>
            </a:prstGeom>
          </p:spPr>
        </p:pic>
      </p:grpSp>
      <p:sp>
        <p:nvSpPr>
          <p:cNvPr id="74" name="等腰三角形 73"/>
          <p:cNvSpPr/>
          <p:nvPr/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矩形 74"/>
          <p:cNvSpPr/>
          <p:nvPr/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19920" y="150595"/>
            <a:ext cx="2670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400" b="1" spc="300" dirty="0">
                <a:solidFill>
                  <a:srgbClr val="FFBA55"/>
                </a:solidFill>
                <a:latin typeface="+mj-ea"/>
                <a:ea typeface="+mj-ea"/>
                <a:sym typeface="+mn-ea"/>
              </a:rPr>
              <a:t>实物类主图拍摄</a:t>
            </a:r>
            <a:endParaRPr lang="zh-CN" altLang="en-US" sz="2400" b="1" spc="300" dirty="0">
              <a:solidFill>
                <a:srgbClr val="FFBA55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80" name="组合 79"/>
          <p:cNvGrpSpPr/>
          <p:nvPr/>
        </p:nvGrpSpPr>
        <p:grpSpPr>
          <a:xfrm>
            <a:off x="3055984" y="-40089"/>
            <a:ext cx="1736090" cy="772315"/>
            <a:chOff x="3457911" y="-40089"/>
            <a:chExt cx="1808427" cy="772315"/>
          </a:xfrm>
        </p:grpSpPr>
        <p:grpSp>
          <p:nvGrpSpPr>
            <p:cNvPr id="81" name="组合 80"/>
            <p:cNvGrpSpPr/>
            <p:nvPr/>
          </p:nvGrpSpPr>
          <p:grpSpPr>
            <a:xfrm>
              <a:off x="3457911" y="23985"/>
              <a:ext cx="1808427" cy="708241"/>
              <a:chOff x="7970" y="565"/>
              <a:chExt cx="2146" cy="1173"/>
            </a:xfrm>
          </p:grpSpPr>
          <p:grpSp>
            <p:nvGrpSpPr>
              <p:cNvPr id="83" name="组合 82"/>
              <p:cNvGrpSpPr/>
              <p:nvPr/>
            </p:nvGrpSpPr>
            <p:grpSpPr>
              <a:xfrm>
                <a:off x="7970" y="565"/>
                <a:ext cx="2146" cy="1149"/>
                <a:chOff x="7504" y="2497"/>
                <a:chExt cx="3001" cy="1337"/>
              </a:xfrm>
            </p:grpSpPr>
            <p:sp>
              <p:nvSpPr>
                <p:cNvPr id="85" name="MH_Other_363"/>
                <p:cNvSpPr/>
                <p:nvPr>
                  <p:custDataLst>
                    <p:tags r:id="rId3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MH_Other_364"/>
                <p:cNvSpPr/>
                <p:nvPr>
                  <p:custDataLst>
                    <p:tags r:id="rId4"/>
                  </p:custDataLst>
                </p:nvPr>
              </p:nvSpPr>
              <p:spPr>
                <a:xfrm>
                  <a:off x="7518" y="2497"/>
                  <a:ext cx="298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4" name="文本框 83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析任务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82" name="图形 81" descr="照相机 纯色填充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87" name="组合 86"/>
          <p:cNvGrpSpPr/>
          <p:nvPr/>
        </p:nvGrpSpPr>
        <p:grpSpPr>
          <a:xfrm>
            <a:off x="4851371" y="-36339"/>
            <a:ext cx="1764439" cy="761595"/>
            <a:chOff x="5610446" y="-49669"/>
            <a:chExt cx="1837957" cy="761595"/>
          </a:xfrm>
        </p:grpSpPr>
        <p:grpSp>
          <p:nvGrpSpPr>
            <p:cNvPr id="88" name="组合 87"/>
            <p:cNvGrpSpPr/>
            <p:nvPr/>
          </p:nvGrpSpPr>
          <p:grpSpPr>
            <a:xfrm>
              <a:off x="5610446" y="17572"/>
              <a:ext cx="1837957" cy="694354"/>
              <a:chOff x="7965" y="565"/>
              <a:chExt cx="2179" cy="1150"/>
            </a:xfrm>
          </p:grpSpPr>
          <p:grpSp>
            <p:nvGrpSpPr>
              <p:cNvPr id="90" name="组合 89"/>
              <p:cNvGrpSpPr/>
              <p:nvPr/>
            </p:nvGrpSpPr>
            <p:grpSpPr>
              <a:xfrm>
                <a:off x="7965" y="565"/>
                <a:ext cx="2179" cy="1149"/>
                <a:chOff x="7495" y="2497"/>
                <a:chExt cx="3047" cy="1337"/>
              </a:xfrm>
            </p:grpSpPr>
            <p:sp>
              <p:nvSpPr>
                <p:cNvPr id="92" name="MH_Other_363"/>
                <p:cNvSpPr/>
                <p:nvPr>
                  <p:custDataLst>
                    <p:tags r:id="rId7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3" name="MH_Other_364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7495" y="2497"/>
                  <a:ext cx="304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91" name="文本框 90"/>
              <p:cNvSpPr txBox="1"/>
              <p:nvPr/>
            </p:nvSpPr>
            <p:spPr>
              <a:xfrm>
                <a:off x="7976" y="950"/>
                <a:ext cx="2111" cy="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学新知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89" name="图形 88" descr="照相机 纯色填充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94" name="组合 93"/>
          <p:cNvGrpSpPr/>
          <p:nvPr/>
        </p:nvGrpSpPr>
        <p:grpSpPr>
          <a:xfrm>
            <a:off x="6637411" y="-53583"/>
            <a:ext cx="1728000" cy="791844"/>
            <a:chOff x="7776100" y="-47278"/>
            <a:chExt cx="1800000" cy="791844"/>
          </a:xfrm>
        </p:grpSpPr>
        <p:grpSp>
          <p:nvGrpSpPr>
            <p:cNvPr id="95" name="组合 94"/>
            <p:cNvGrpSpPr/>
            <p:nvPr/>
          </p:nvGrpSpPr>
          <p:grpSpPr>
            <a:xfrm>
              <a:off x="7776100" y="7947"/>
              <a:ext cx="1800000" cy="736619"/>
              <a:chOff x="7965" y="565"/>
              <a:chExt cx="2134" cy="1220"/>
            </a:xfrm>
          </p:grpSpPr>
          <p:grpSp>
            <p:nvGrpSpPr>
              <p:cNvPr id="97" name="组合 96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99" name="MH_Other_363"/>
                <p:cNvSpPr/>
                <p:nvPr>
                  <p:custDataLst>
                    <p:tags r:id="rId9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MH_Other_364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98" name="文本框 97"/>
              <p:cNvSpPr txBox="1"/>
              <p:nvPr/>
            </p:nvSpPr>
            <p:spPr>
              <a:xfrm>
                <a:off x="7965" y="950"/>
                <a:ext cx="2134" cy="835"/>
              </a:xfrm>
              <a:prstGeom prst="rect">
                <a:avLst/>
              </a:prstGeom>
              <a:solidFill>
                <a:srgbClr val="FFBA55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600" b="1" spc="600" dirty="0">
                    <a:solidFill>
                      <a:schemeClr val="bg1"/>
                    </a:solidFill>
                  </a:rPr>
                  <a:t>练技术</a:t>
                </a:r>
                <a:endParaRPr lang="zh-CN" altLang="en-US" sz="26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96" name="图形 95" descr="照相机 纯色填充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101" name="组合 100"/>
          <p:cNvGrpSpPr/>
          <p:nvPr/>
        </p:nvGrpSpPr>
        <p:grpSpPr>
          <a:xfrm>
            <a:off x="10217984" y="-40044"/>
            <a:ext cx="1735287" cy="765857"/>
            <a:chOff x="9946813" y="-40044"/>
            <a:chExt cx="1807591" cy="765857"/>
          </a:xfrm>
        </p:grpSpPr>
        <p:grpSp>
          <p:nvGrpSpPr>
            <p:cNvPr id="103" name="组合 102"/>
            <p:cNvGrpSpPr/>
            <p:nvPr/>
          </p:nvGrpSpPr>
          <p:grpSpPr>
            <a:xfrm>
              <a:off x="9946813" y="17572"/>
              <a:ext cx="1807591" cy="708241"/>
              <a:chOff x="7971" y="565"/>
              <a:chExt cx="2143" cy="1173"/>
            </a:xfrm>
          </p:grpSpPr>
          <p:grpSp>
            <p:nvGrpSpPr>
              <p:cNvPr id="105" name="组合 104"/>
              <p:cNvGrpSpPr/>
              <p:nvPr/>
            </p:nvGrpSpPr>
            <p:grpSpPr>
              <a:xfrm>
                <a:off x="7971" y="565"/>
                <a:ext cx="2143" cy="1149"/>
                <a:chOff x="7504" y="2497"/>
                <a:chExt cx="2997" cy="1337"/>
              </a:xfrm>
            </p:grpSpPr>
            <p:sp>
              <p:nvSpPr>
                <p:cNvPr id="107" name="MH_Other_363"/>
                <p:cNvSpPr/>
                <p:nvPr>
                  <p:custDataLst>
                    <p:tags r:id="rId11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MH_Other_364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7517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06" name="文本框 105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评任务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04" name="图形 103" descr="照相机 纯色填充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grpSp>
        <p:nvGrpSpPr>
          <p:cNvPr id="109" name="组合 108"/>
          <p:cNvGrpSpPr/>
          <p:nvPr/>
        </p:nvGrpSpPr>
        <p:grpSpPr>
          <a:xfrm>
            <a:off x="8432173" y="-35735"/>
            <a:ext cx="1763628" cy="775482"/>
            <a:chOff x="5609601" y="-49669"/>
            <a:chExt cx="1837113" cy="775482"/>
          </a:xfrm>
        </p:grpSpPr>
        <p:grpSp>
          <p:nvGrpSpPr>
            <p:cNvPr id="110" name="组合 109"/>
            <p:cNvGrpSpPr/>
            <p:nvPr/>
          </p:nvGrpSpPr>
          <p:grpSpPr>
            <a:xfrm>
              <a:off x="5609601" y="17572"/>
              <a:ext cx="1837113" cy="708241"/>
              <a:chOff x="7964" y="565"/>
              <a:chExt cx="2178" cy="1173"/>
            </a:xfrm>
          </p:grpSpPr>
          <p:grpSp>
            <p:nvGrpSpPr>
              <p:cNvPr id="152" name="组合 151"/>
              <p:cNvGrpSpPr/>
              <p:nvPr/>
            </p:nvGrpSpPr>
            <p:grpSpPr>
              <a:xfrm>
                <a:off x="7964" y="565"/>
                <a:ext cx="2178" cy="1149"/>
                <a:chOff x="7495" y="2497"/>
                <a:chExt cx="3046" cy="1337"/>
              </a:xfrm>
            </p:grpSpPr>
            <p:sp>
              <p:nvSpPr>
                <p:cNvPr id="154" name="MH_Other_363"/>
                <p:cNvSpPr/>
                <p:nvPr>
                  <p:custDataLst>
                    <p:tags r:id="rId13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55" name="MH_Other_364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7495" y="2497"/>
                  <a:ext cx="3046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53" name="文本框 152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赛作品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11" name="图形 110" descr="照相机 纯色填充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pic>
        <p:nvPicPr>
          <p:cNvPr id="156" name="图片 155" descr="渐变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A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矩形 192"/>
          <p:cNvSpPr/>
          <p:nvPr/>
        </p:nvSpPr>
        <p:spPr>
          <a:xfrm>
            <a:off x="21740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pic>
        <p:nvPicPr>
          <p:cNvPr id="3" name="图片 2" descr="微信图片_20220911212446"/>
          <p:cNvPicPr>
            <a:picLocks noChangeAspect="1"/>
          </p:cNvPicPr>
          <p:nvPr/>
        </p:nvPicPr>
        <p:blipFill>
          <a:blip r:embed="rId1"/>
          <a:srcRect t="35136" b="37393"/>
          <a:stretch>
            <a:fillRect/>
          </a:stretch>
        </p:blipFill>
        <p:spPr>
          <a:xfrm>
            <a:off x="3700780" y="1524000"/>
            <a:ext cx="6236335" cy="347091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758565" y="5208905"/>
            <a:ext cx="6279515" cy="578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ts val="3800"/>
              </a:lnSpc>
              <a:spcBef>
                <a:spcPts val="0"/>
              </a:spcBef>
            </a:pPr>
            <a:r>
              <a:rPr lang="zh-CN" altLang="en-US" sz="280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光线色温与白平衡色温相反。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05" name="组合 104"/>
          <p:cNvGrpSpPr/>
          <p:nvPr/>
        </p:nvGrpSpPr>
        <p:grpSpPr>
          <a:xfrm>
            <a:off x="-107808" y="1867970"/>
            <a:ext cx="1737225" cy="504000"/>
            <a:chOff x="8817723" y="1892009"/>
            <a:chExt cx="2101572" cy="503848"/>
          </a:xfrm>
        </p:grpSpPr>
        <p:sp>
          <p:nvSpPr>
            <p:cNvPr id="106" name="Round Same Side Corner Rectangle 29"/>
            <p:cNvSpPr/>
            <p:nvPr/>
          </p:nvSpPr>
          <p:spPr>
            <a:xfrm rot="5400000">
              <a:off x="9687494" y="1164055"/>
              <a:ext cx="503848" cy="195975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A885B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107" name="Rectangle 74"/>
            <p:cNvSpPr/>
            <p:nvPr/>
          </p:nvSpPr>
          <p:spPr>
            <a:xfrm>
              <a:off x="8817723" y="1916548"/>
              <a:ext cx="1914750" cy="421513"/>
            </a:xfrm>
            <a:prstGeom prst="rect">
              <a:avLst/>
            </a:prstGeom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</a:t>
              </a:r>
              <a:r>
                <a:rPr lang="zh-CN" altLang="en-US" sz="2200" b="1" spc="300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色   温</a:t>
              </a:r>
              <a:endParaRPr lang="zh-CN" altLang="en-US" sz="2200" b="1" spc="3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3251" y="2865953"/>
            <a:ext cx="2011680" cy="626745"/>
            <a:chOff x="-3" y="1456"/>
            <a:chExt cx="3168" cy="987"/>
          </a:xfrm>
        </p:grpSpPr>
        <p:grpSp>
          <p:nvGrpSpPr>
            <p:cNvPr id="109" name="组合 108"/>
            <p:cNvGrpSpPr/>
            <p:nvPr/>
          </p:nvGrpSpPr>
          <p:grpSpPr>
            <a:xfrm>
              <a:off x="6" y="1563"/>
              <a:ext cx="3159" cy="805"/>
              <a:chOff x="8228738" y="1911360"/>
              <a:chExt cx="2990017" cy="511022"/>
            </a:xfrm>
          </p:grpSpPr>
          <p:sp>
            <p:nvSpPr>
              <p:cNvPr id="111" name="Round Same Side Corner Rectangle 29"/>
              <p:cNvSpPr/>
              <p:nvPr/>
            </p:nvSpPr>
            <p:spPr>
              <a:xfrm rot="5400000">
                <a:off x="9781115" y="1052976"/>
                <a:ext cx="511022" cy="2227789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FBA55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152" name="Round Same Side Corner Rectangle 45"/>
              <p:cNvSpPr/>
              <p:nvPr/>
            </p:nvSpPr>
            <p:spPr>
              <a:xfrm rot="16200000">
                <a:off x="8376455" y="1783180"/>
                <a:ext cx="434985" cy="730419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2282" tIns="41141" rIns="82282" bIns="41141" rtlCol="0"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bg-BG" sz="1350" dirty="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3" name="Rectangle 74"/>
              <p:cNvSpPr/>
              <p:nvPr/>
            </p:nvSpPr>
            <p:spPr>
              <a:xfrm>
                <a:off x="8950254" y="1916543"/>
                <a:ext cx="2268501" cy="452282"/>
              </a:xfrm>
              <a:prstGeom prst="rect">
                <a:avLst/>
              </a:prstGeom>
            </p:spPr>
            <p:txBody>
              <a:bodyPr wrap="square" lIns="82282" tIns="41141" rIns="82282" bIns="41141">
                <a:spAutoFit/>
              </a:bodyPr>
              <a:lstStyle/>
              <a:p>
                <a:r>
                  <a:rPr lang="en-US" altLang="zh-CN" sz="2400" dirty="0">
                    <a:solidFill>
                      <a:schemeClr val="bg1"/>
                    </a:solidFill>
                    <a:latin typeface="+mj-ea"/>
                    <a:ea typeface="+mj-ea"/>
                    <a:cs typeface="+mn-ea"/>
                    <a:sym typeface="+mn-lt"/>
                  </a:rPr>
                  <a:t> </a:t>
                </a:r>
                <a:r>
                  <a:rPr lang="zh-CN" altLang="en-US" sz="2400" b="1" spc="300" dirty="0">
                    <a:solidFill>
                      <a:schemeClr val="bg1"/>
                    </a:solidFill>
                    <a:latin typeface="+mj-ea"/>
                    <a:ea typeface="+mj-ea"/>
                    <a:cs typeface="+mn-ea"/>
                    <a:sym typeface="+mn-lt"/>
                  </a:rPr>
                  <a:t>白平衡</a:t>
                </a:r>
                <a:endParaRPr lang="zh-CN" altLang="en-US" sz="2400" b="1" spc="300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endParaRPr>
              </a:p>
            </p:txBody>
          </p:sp>
        </p:grpSp>
        <p:pic>
          <p:nvPicPr>
            <p:cNvPr id="110" name="图片 109" descr="橘子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3" y="1456"/>
              <a:ext cx="987" cy="987"/>
            </a:xfrm>
            <a:prstGeom prst="rect">
              <a:avLst/>
            </a:prstGeom>
          </p:spPr>
        </p:pic>
      </p:grpSp>
      <p:sp>
        <p:nvSpPr>
          <p:cNvPr id="154" name="等腰三角形 153"/>
          <p:cNvSpPr/>
          <p:nvPr/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5" name="矩形 154"/>
          <p:cNvSpPr/>
          <p:nvPr/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156" name="文本框 155"/>
          <p:cNvSpPr txBox="1"/>
          <p:nvPr/>
        </p:nvSpPr>
        <p:spPr>
          <a:xfrm>
            <a:off x="19920" y="150595"/>
            <a:ext cx="2670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400" b="1" spc="300" dirty="0">
                <a:solidFill>
                  <a:srgbClr val="FFBA55"/>
                </a:solidFill>
                <a:latin typeface="+mj-ea"/>
                <a:ea typeface="+mj-ea"/>
                <a:sym typeface="+mn-ea"/>
              </a:rPr>
              <a:t>实物类主图拍摄</a:t>
            </a:r>
            <a:endParaRPr lang="zh-CN" altLang="en-US" sz="2400" b="1" spc="300" dirty="0">
              <a:solidFill>
                <a:srgbClr val="FFBA55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157" name="组合 156"/>
          <p:cNvGrpSpPr/>
          <p:nvPr/>
        </p:nvGrpSpPr>
        <p:grpSpPr>
          <a:xfrm>
            <a:off x="3055984" y="-40089"/>
            <a:ext cx="1736090" cy="772315"/>
            <a:chOff x="3457911" y="-40089"/>
            <a:chExt cx="1808427" cy="772315"/>
          </a:xfrm>
        </p:grpSpPr>
        <p:grpSp>
          <p:nvGrpSpPr>
            <p:cNvPr id="158" name="组合 157"/>
            <p:cNvGrpSpPr/>
            <p:nvPr/>
          </p:nvGrpSpPr>
          <p:grpSpPr>
            <a:xfrm>
              <a:off x="3457911" y="23985"/>
              <a:ext cx="1808427" cy="708241"/>
              <a:chOff x="7970" y="565"/>
              <a:chExt cx="2146" cy="1173"/>
            </a:xfrm>
          </p:grpSpPr>
          <p:grpSp>
            <p:nvGrpSpPr>
              <p:cNvPr id="160" name="组合 159"/>
              <p:cNvGrpSpPr/>
              <p:nvPr/>
            </p:nvGrpSpPr>
            <p:grpSpPr>
              <a:xfrm>
                <a:off x="7970" y="565"/>
                <a:ext cx="2146" cy="1149"/>
                <a:chOff x="7504" y="2497"/>
                <a:chExt cx="3001" cy="1337"/>
              </a:xfrm>
            </p:grpSpPr>
            <p:sp>
              <p:nvSpPr>
                <p:cNvPr id="162" name="MH_Other_363"/>
                <p:cNvSpPr/>
                <p:nvPr>
                  <p:custDataLst>
                    <p:tags r:id="rId3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63" name="MH_Other_364"/>
                <p:cNvSpPr/>
                <p:nvPr>
                  <p:custDataLst>
                    <p:tags r:id="rId4"/>
                  </p:custDataLst>
                </p:nvPr>
              </p:nvSpPr>
              <p:spPr>
                <a:xfrm>
                  <a:off x="7518" y="2497"/>
                  <a:ext cx="298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61" name="文本框 160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析任务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59" name="图形 158" descr="照相机 纯色填充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164" name="组合 163"/>
          <p:cNvGrpSpPr/>
          <p:nvPr/>
        </p:nvGrpSpPr>
        <p:grpSpPr>
          <a:xfrm>
            <a:off x="4851371" y="-36339"/>
            <a:ext cx="1764439" cy="761595"/>
            <a:chOff x="5610446" y="-49669"/>
            <a:chExt cx="1837957" cy="761595"/>
          </a:xfrm>
        </p:grpSpPr>
        <p:grpSp>
          <p:nvGrpSpPr>
            <p:cNvPr id="165" name="组合 164"/>
            <p:cNvGrpSpPr/>
            <p:nvPr/>
          </p:nvGrpSpPr>
          <p:grpSpPr>
            <a:xfrm>
              <a:off x="5610446" y="17572"/>
              <a:ext cx="1837957" cy="694354"/>
              <a:chOff x="7965" y="565"/>
              <a:chExt cx="2179" cy="1150"/>
            </a:xfrm>
          </p:grpSpPr>
          <p:grpSp>
            <p:nvGrpSpPr>
              <p:cNvPr id="167" name="组合 166"/>
              <p:cNvGrpSpPr/>
              <p:nvPr/>
            </p:nvGrpSpPr>
            <p:grpSpPr>
              <a:xfrm>
                <a:off x="7965" y="565"/>
                <a:ext cx="2179" cy="1149"/>
                <a:chOff x="7495" y="2497"/>
                <a:chExt cx="3047" cy="1337"/>
              </a:xfrm>
            </p:grpSpPr>
            <p:sp>
              <p:nvSpPr>
                <p:cNvPr id="169" name="MH_Other_363"/>
                <p:cNvSpPr/>
                <p:nvPr>
                  <p:custDataLst>
                    <p:tags r:id="rId7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70" name="MH_Other_364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7495" y="2497"/>
                  <a:ext cx="304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68" name="文本框 167"/>
              <p:cNvSpPr txBox="1"/>
              <p:nvPr/>
            </p:nvSpPr>
            <p:spPr>
              <a:xfrm>
                <a:off x="7976" y="950"/>
                <a:ext cx="2111" cy="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学新知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66" name="图形 165" descr="照相机 纯色填充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171" name="组合 170"/>
          <p:cNvGrpSpPr/>
          <p:nvPr/>
        </p:nvGrpSpPr>
        <p:grpSpPr>
          <a:xfrm>
            <a:off x="6637411" y="-53583"/>
            <a:ext cx="1728000" cy="791844"/>
            <a:chOff x="7776100" y="-47278"/>
            <a:chExt cx="1800000" cy="791844"/>
          </a:xfrm>
        </p:grpSpPr>
        <p:grpSp>
          <p:nvGrpSpPr>
            <p:cNvPr id="172" name="组合 171"/>
            <p:cNvGrpSpPr/>
            <p:nvPr/>
          </p:nvGrpSpPr>
          <p:grpSpPr>
            <a:xfrm>
              <a:off x="7776100" y="7947"/>
              <a:ext cx="1800000" cy="736619"/>
              <a:chOff x="7965" y="565"/>
              <a:chExt cx="2134" cy="1220"/>
            </a:xfrm>
          </p:grpSpPr>
          <p:grpSp>
            <p:nvGrpSpPr>
              <p:cNvPr id="174" name="组合 173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176" name="MH_Other_363"/>
                <p:cNvSpPr/>
                <p:nvPr>
                  <p:custDataLst>
                    <p:tags r:id="rId9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77" name="MH_Other_364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5" name="文本框 174"/>
              <p:cNvSpPr txBox="1"/>
              <p:nvPr/>
            </p:nvSpPr>
            <p:spPr>
              <a:xfrm>
                <a:off x="7965" y="950"/>
                <a:ext cx="2134" cy="835"/>
              </a:xfrm>
              <a:prstGeom prst="rect">
                <a:avLst/>
              </a:prstGeom>
              <a:solidFill>
                <a:srgbClr val="FFBA55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600" b="1" spc="600" dirty="0">
                    <a:solidFill>
                      <a:schemeClr val="bg1"/>
                    </a:solidFill>
                  </a:rPr>
                  <a:t>练技术</a:t>
                </a:r>
                <a:endParaRPr lang="zh-CN" altLang="en-US" sz="26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73" name="图形 172" descr="照相机 纯色填充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178" name="组合 177"/>
          <p:cNvGrpSpPr/>
          <p:nvPr/>
        </p:nvGrpSpPr>
        <p:grpSpPr>
          <a:xfrm>
            <a:off x="10217984" y="-40044"/>
            <a:ext cx="1735287" cy="765857"/>
            <a:chOff x="9946813" y="-40044"/>
            <a:chExt cx="1807591" cy="765857"/>
          </a:xfrm>
        </p:grpSpPr>
        <p:grpSp>
          <p:nvGrpSpPr>
            <p:cNvPr id="179" name="组合 178"/>
            <p:cNvGrpSpPr/>
            <p:nvPr/>
          </p:nvGrpSpPr>
          <p:grpSpPr>
            <a:xfrm>
              <a:off x="9946813" y="17572"/>
              <a:ext cx="1807591" cy="708241"/>
              <a:chOff x="7971" y="565"/>
              <a:chExt cx="2143" cy="1173"/>
            </a:xfrm>
          </p:grpSpPr>
          <p:grpSp>
            <p:nvGrpSpPr>
              <p:cNvPr id="181" name="组合 180"/>
              <p:cNvGrpSpPr/>
              <p:nvPr/>
            </p:nvGrpSpPr>
            <p:grpSpPr>
              <a:xfrm>
                <a:off x="7971" y="565"/>
                <a:ext cx="2143" cy="1149"/>
                <a:chOff x="7504" y="2497"/>
                <a:chExt cx="2997" cy="1337"/>
              </a:xfrm>
            </p:grpSpPr>
            <p:sp>
              <p:nvSpPr>
                <p:cNvPr id="183" name="MH_Other_363"/>
                <p:cNvSpPr/>
                <p:nvPr>
                  <p:custDataLst>
                    <p:tags r:id="rId11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84" name="MH_Other_364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7517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82" name="文本框 181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评任务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80" name="图形 179" descr="照相机 纯色填充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grpSp>
        <p:nvGrpSpPr>
          <p:cNvPr id="185" name="组合 184"/>
          <p:cNvGrpSpPr/>
          <p:nvPr/>
        </p:nvGrpSpPr>
        <p:grpSpPr>
          <a:xfrm>
            <a:off x="8432173" y="-35735"/>
            <a:ext cx="1763628" cy="775482"/>
            <a:chOff x="5609601" y="-49669"/>
            <a:chExt cx="1837113" cy="775482"/>
          </a:xfrm>
        </p:grpSpPr>
        <p:grpSp>
          <p:nvGrpSpPr>
            <p:cNvPr id="186" name="组合 185"/>
            <p:cNvGrpSpPr/>
            <p:nvPr/>
          </p:nvGrpSpPr>
          <p:grpSpPr>
            <a:xfrm>
              <a:off x="5609601" y="17572"/>
              <a:ext cx="1837113" cy="708241"/>
              <a:chOff x="7964" y="565"/>
              <a:chExt cx="2178" cy="1173"/>
            </a:xfrm>
          </p:grpSpPr>
          <p:grpSp>
            <p:nvGrpSpPr>
              <p:cNvPr id="188" name="组合 187"/>
              <p:cNvGrpSpPr/>
              <p:nvPr/>
            </p:nvGrpSpPr>
            <p:grpSpPr>
              <a:xfrm>
                <a:off x="7964" y="565"/>
                <a:ext cx="2178" cy="1149"/>
                <a:chOff x="7495" y="2497"/>
                <a:chExt cx="3046" cy="1337"/>
              </a:xfrm>
            </p:grpSpPr>
            <p:sp>
              <p:nvSpPr>
                <p:cNvPr id="190" name="MH_Other_363"/>
                <p:cNvSpPr/>
                <p:nvPr>
                  <p:custDataLst>
                    <p:tags r:id="rId13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91" name="MH_Other_364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7495" y="2497"/>
                  <a:ext cx="3046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89" name="文本框 188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赛作品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87" name="图形 186" descr="照相机 纯色填充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pic>
        <p:nvPicPr>
          <p:cNvPr id="192" name="图片 191" descr="渐变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A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矩形 153"/>
          <p:cNvSpPr/>
          <p:nvPr/>
        </p:nvSpPr>
        <p:spPr>
          <a:xfrm>
            <a:off x="21740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92680" y="1310640"/>
            <a:ext cx="1734185" cy="1065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ts val="3800"/>
              </a:lnSpc>
              <a:spcBef>
                <a:spcPts val="0"/>
              </a:spcBef>
            </a:pPr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常见光源色温表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62" name="组合 61"/>
          <p:cNvGrpSpPr/>
          <p:nvPr/>
        </p:nvGrpSpPr>
        <p:grpSpPr>
          <a:xfrm>
            <a:off x="-107808" y="1867970"/>
            <a:ext cx="1737225" cy="504000"/>
            <a:chOff x="8817723" y="1892009"/>
            <a:chExt cx="2101572" cy="503848"/>
          </a:xfrm>
        </p:grpSpPr>
        <p:sp>
          <p:nvSpPr>
            <p:cNvPr id="63" name="Round Same Side Corner Rectangle 29"/>
            <p:cNvSpPr/>
            <p:nvPr/>
          </p:nvSpPr>
          <p:spPr>
            <a:xfrm rot="5400000">
              <a:off x="9687494" y="1164055"/>
              <a:ext cx="503848" cy="195975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A885B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64" name="Rectangle 74"/>
            <p:cNvSpPr/>
            <p:nvPr/>
          </p:nvSpPr>
          <p:spPr>
            <a:xfrm>
              <a:off x="8817723" y="1916548"/>
              <a:ext cx="1914750" cy="421513"/>
            </a:xfrm>
            <a:prstGeom prst="rect">
              <a:avLst/>
            </a:prstGeom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</a:t>
              </a:r>
              <a:r>
                <a:rPr lang="zh-CN" altLang="en-US" sz="2200" b="1" spc="300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色   温</a:t>
              </a:r>
              <a:endParaRPr lang="zh-CN" altLang="en-US" sz="2200" b="1" spc="3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3251" y="2865953"/>
            <a:ext cx="2011680" cy="626745"/>
            <a:chOff x="-3" y="1456"/>
            <a:chExt cx="3168" cy="987"/>
          </a:xfrm>
        </p:grpSpPr>
        <p:grpSp>
          <p:nvGrpSpPr>
            <p:cNvPr id="66" name="组合 65"/>
            <p:cNvGrpSpPr/>
            <p:nvPr/>
          </p:nvGrpSpPr>
          <p:grpSpPr>
            <a:xfrm>
              <a:off x="6" y="1563"/>
              <a:ext cx="3159" cy="805"/>
              <a:chOff x="8228738" y="1911360"/>
              <a:chExt cx="2990017" cy="511022"/>
            </a:xfrm>
          </p:grpSpPr>
          <p:sp>
            <p:nvSpPr>
              <p:cNvPr id="68" name="Round Same Side Corner Rectangle 29"/>
              <p:cNvSpPr/>
              <p:nvPr/>
            </p:nvSpPr>
            <p:spPr>
              <a:xfrm rot="5400000">
                <a:off x="9781115" y="1052976"/>
                <a:ext cx="511022" cy="2227789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FBA55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69" name="Round Same Side Corner Rectangle 45"/>
              <p:cNvSpPr/>
              <p:nvPr/>
            </p:nvSpPr>
            <p:spPr>
              <a:xfrm rot="16200000">
                <a:off x="8376455" y="1783180"/>
                <a:ext cx="434985" cy="730419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2282" tIns="41141" rIns="82282" bIns="41141" rtlCol="0"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bg-BG" sz="1350" dirty="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0" name="Rectangle 74"/>
              <p:cNvSpPr/>
              <p:nvPr/>
            </p:nvSpPr>
            <p:spPr>
              <a:xfrm>
                <a:off x="8950254" y="1916543"/>
                <a:ext cx="2268501" cy="452282"/>
              </a:xfrm>
              <a:prstGeom prst="rect">
                <a:avLst/>
              </a:prstGeom>
            </p:spPr>
            <p:txBody>
              <a:bodyPr wrap="square" lIns="82282" tIns="41141" rIns="82282" bIns="41141">
                <a:spAutoFit/>
              </a:bodyPr>
              <a:lstStyle/>
              <a:p>
                <a:r>
                  <a:rPr lang="en-US" altLang="zh-CN" sz="2400" dirty="0">
                    <a:solidFill>
                      <a:schemeClr val="bg1"/>
                    </a:solidFill>
                    <a:latin typeface="+mj-ea"/>
                    <a:ea typeface="+mj-ea"/>
                    <a:cs typeface="+mn-ea"/>
                    <a:sym typeface="+mn-lt"/>
                  </a:rPr>
                  <a:t> </a:t>
                </a:r>
                <a:r>
                  <a:rPr lang="zh-CN" altLang="en-US" sz="2400" b="1" spc="300" dirty="0">
                    <a:solidFill>
                      <a:schemeClr val="bg1"/>
                    </a:solidFill>
                    <a:latin typeface="+mj-ea"/>
                    <a:ea typeface="+mj-ea"/>
                    <a:cs typeface="+mn-ea"/>
                    <a:sym typeface="+mn-lt"/>
                  </a:rPr>
                  <a:t>白平衡</a:t>
                </a:r>
                <a:endParaRPr lang="zh-CN" altLang="en-US" sz="2400" b="1" spc="300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endParaRPr>
              </a:p>
            </p:txBody>
          </p:sp>
        </p:grpSp>
        <p:pic>
          <p:nvPicPr>
            <p:cNvPr id="67" name="图片 66" descr="橘子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-3" y="1456"/>
              <a:ext cx="987" cy="987"/>
            </a:xfrm>
            <a:prstGeom prst="rect">
              <a:avLst/>
            </a:prstGeom>
          </p:spPr>
        </p:pic>
      </p:grpSp>
      <p:sp>
        <p:nvSpPr>
          <p:cNvPr id="71" name="等腰三角形 70"/>
          <p:cNvSpPr/>
          <p:nvPr/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矩形 71"/>
          <p:cNvSpPr/>
          <p:nvPr/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19920" y="150595"/>
            <a:ext cx="2670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400" b="1" spc="300" dirty="0">
                <a:solidFill>
                  <a:srgbClr val="FFBA55"/>
                </a:solidFill>
                <a:latin typeface="+mj-ea"/>
                <a:ea typeface="+mj-ea"/>
                <a:sym typeface="+mn-ea"/>
              </a:rPr>
              <a:t>实物类主图拍摄</a:t>
            </a:r>
            <a:endParaRPr lang="zh-CN" altLang="en-US" sz="2400" b="1" spc="300" dirty="0">
              <a:solidFill>
                <a:srgbClr val="FFBA55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74" name="组合 73"/>
          <p:cNvGrpSpPr/>
          <p:nvPr/>
        </p:nvGrpSpPr>
        <p:grpSpPr>
          <a:xfrm>
            <a:off x="3055984" y="-40089"/>
            <a:ext cx="1736090" cy="772315"/>
            <a:chOff x="3457911" y="-40089"/>
            <a:chExt cx="1808427" cy="772315"/>
          </a:xfrm>
        </p:grpSpPr>
        <p:grpSp>
          <p:nvGrpSpPr>
            <p:cNvPr id="75" name="组合 74"/>
            <p:cNvGrpSpPr/>
            <p:nvPr/>
          </p:nvGrpSpPr>
          <p:grpSpPr>
            <a:xfrm>
              <a:off x="3457911" y="23985"/>
              <a:ext cx="1808427" cy="708241"/>
              <a:chOff x="7970" y="565"/>
              <a:chExt cx="2146" cy="1173"/>
            </a:xfrm>
          </p:grpSpPr>
          <p:grpSp>
            <p:nvGrpSpPr>
              <p:cNvPr id="80" name="组合 79"/>
              <p:cNvGrpSpPr/>
              <p:nvPr/>
            </p:nvGrpSpPr>
            <p:grpSpPr>
              <a:xfrm>
                <a:off x="7970" y="565"/>
                <a:ext cx="2146" cy="1149"/>
                <a:chOff x="7504" y="2497"/>
                <a:chExt cx="3001" cy="1337"/>
              </a:xfrm>
            </p:grpSpPr>
            <p:sp>
              <p:nvSpPr>
                <p:cNvPr id="82" name="MH_Other_363"/>
                <p:cNvSpPr/>
                <p:nvPr>
                  <p:custDataLst>
                    <p:tags r:id="rId2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MH_Other_364"/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7518" y="2497"/>
                  <a:ext cx="298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1" name="文本框 80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析任务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79" name="图形 78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84" name="组合 83"/>
          <p:cNvGrpSpPr/>
          <p:nvPr/>
        </p:nvGrpSpPr>
        <p:grpSpPr>
          <a:xfrm>
            <a:off x="4851371" y="-36339"/>
            <a:ext cx="1764439" cy="761595"/>
            <a:chOff x="5610446" y="-49669"/>
            <a:chExt cx="1837957" cy="761595"/>
          </a:xfrm>
        </p:grpSpPr>
        <p:grpSp>
          <p:nvGrpSpPr>
            <p:cNvPr id="85" name="组合 84"/>
            <p:cNvGrpSpPr/>
            <p:nvPr/>
          </p:nvGrpSpPr>
          <p:grpSpPr>
            <a:xfrm>
              <a:off x="5610446" y="17572"/>
              <a:ext cx="1837957" cy="694354"/>
              <a:chOff x="7965" y="565"/>
              <a:chExt cx="2179" cy="1150"/>
            </a:xfrm>
          </p:grpSpPr>
          <p:grpSp>
            <p:nvGrpSpPr>
              <p:cNvPr id="87" name="组合 86"/>
              <p:cNvGrpSpPr/>
              <p:nvPr/>
            </p:nvGrpSpPr>
            <p:grpSpPr>
              <a:xfrm>
                <a:off x="7965" y="565"/>
                <a:ext cx="2179" cy="1149"/>
                <a:chOff x="7495" y="2497"/>
                <a:chExt cx="3047" cy="1337"/>
              </a:xfrm>
            </p:grpSpPr>
            <p:sp>
              <p:nvSpPr>
                <p:cNvPr id="89" name="MH_Other_363"/>
                <p:cNvSpPr/>
                <p:nvPr>
                  <p:custDataLst>
                    <p:tags r:id="rId6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0" name="MH_Other_364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7495" y="2497"/>
                  <a:ext cx="304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8" name="文本框 87"/>
              <p:cNvSpPr txBox="1"/>
              <p:nvPr/>
            </p:nvSpPr>
            <p:spPr>
              <a:xfrm>
                <a:off x="7976" y="950"/>
                <a:ext cx="2111" cy="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学新知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86" name="图形 85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91" name="组合 90"/>
          <p:cNvGrpSpPr/>
          <p:nvPr/>
        </p:nvGrpSpPr>
        <p:grpSpPr>
          <a:xfrm>
            <a:off x="6637411" y="-53583"/>
            <a:ext cx="1728000" cy="791844"/>
            <a:chOff x="7776100" y="-47278"/>
            <a:chExt cx="1800000" cy="791844"/>
          </a:xfrm>
        </p:grpSpPr>
        <p:grpSp>
          <p:nvGrpSpPr>
            <p:cNvPr id="92" name="组合 91"/>
            <p:cNvGrpSpPr/>
            <p:nvPr/>
          </p:nvGrpSpPr>
          <p:grpSpPr>
            <a:xfrm>
              <a:off x="7776100" y="7947"/>
              <a:ext cx="1800000" cy="736619"/>
              <a:chOff x="7965" y="565"/>
              <a:chExt cx="2134" cy="1220"/>
            </a:xfrm>
          </p:grpSpPr>
          <p:grpSp>
            <p:nvGrpSpPr>
              <p:cNvPr id="94" name="组合 93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96" name="MH_Other_363"/>
                <p:cNvSpPr/>
                <p:nvPr>
                  <p:custDataLst>
                    <p:tags r:id="rId8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MH_Other_364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95" name="文本框 94"/>
              <p:cNvSpPr txBox="1"/>
              <p:nvPr/>
            </p:nvSpPr>
            <p:spPr>
              <a:xfrm>
                <a:off x="7965" y="950"/>
                <a:ext cx="2134" cy="835"/>
              </a:xfrm>
              <a:prstGeom prst="rect">
                <a:avLst/>
              </a:prstGeom>
              <a:solidFill>
                <a:srgbClr val="FFBA55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600" b="1" spc="600" dirty="0">
                    <a:solidFill>
                      <a:schemeClr val="bg1"/>
                    </a:solidFill>
                  </a:rPr>
                  <a:t>练技术</a:t>
                </a:r>
                <a:endParaRPr lang="zh-CN" altLang="en-US" sz="26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93" name="图形 92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98" name="组合 97"/>
          <p:cNvGrpSpPr/>
          <p:nvPr/>
        </p:nvGrpSpPr>
        <p:grpSpPr>
          <a:xfrm>
            <a:off x="10217984" y="-40044"/>
            <a:ext cx="1735287" cy="765857"/>
            <a:chOff x="9946813" y="-40044"/>
            <a:chExt cx="1807591" cy="765857"/>
          </a:xfrm>
        </p:grpSpPr>
        <p:grpSp>
          <p:nvGrpSpPr>
            <p:cNvPr id="99" name="组合 98"/>
            <p:cNvGrpSpPr/>
            <p:nvPr/>
          </p:nvGrpSpPr>
          <p:grpSpPr>
            <a:xfrm>
              <a:off x="9946813" y="17572"/>
              <a:ext cx="1807591" cy="708241"/>
              <a:chOff x="7971" y="565"/>
              <a:chExt cx="2143" cy="1173"/>
            </a:xfrm>
          </p:grpSpPr>
          <p:grpSp>
            <p:nvGrpSpPr>
              <p:cNvPr id="101" name="组合 100"/>
              <p:cNvGrpSpPr/>
              <p:nvPr/>
            </p:nvGrpSpPr>
            <p:grpSpPr>
              <a:xfrm>
                <a:off x="7971" y="565"/>
                <a:ext cx="2143" cy="1149"/>
                <a:chOff x="7504" y="2497"/>
                <a:chExt cx="2997" cy="1337"/>
              </a:xfrm>
            </p:grpSpPr>
            <p:sp>
              <p:nvSpPr>
                <p:cNvPr id="104" name="MH_Other_363"/>
                <p:cNvSpPr/>
                <p:nvPr>
                  <p:custDataLst>
                    <p:tags r:id="rId10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5" name="MH_Other_364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7517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03" name="文本框 102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评任务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00" name="图形 99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grpSp>
        <p:nvGrpSpPr>
          <p:cNvPr id="106" name="组合 105"/>
          <p:cNvGrpSpPr/>
          <p:nvPr/>
        </p:nvGrpSpPr>
        <p:grpSpPr>
          <a:xfrm>
            <a:off x="8432173" y="-35735"/>
            <a:ext cx="1763628" cy="775482"/>
            <a:chOff x="5609601" y="-49669"/>
            <a:chExt cx="1837113" cy="775482"/>
          </a:xfrm>
        </p:grpSpPr>
        <p:grpSp>
          <p:nvGrpSpPr>
            <p:cNvPr id="107" name="组合 106"/>
            <p:cNvGrpSpPr/>
            <p:nvPr/>
          </p:nvGrpSpPr>
          <p:grpSpPr>
            <a:xfrm>
              <a:off x="5609601" y="17572"/>
              <a:ext cx="1837113" cy="708241"/>
              <a:chOff x="7964" y="565"/>
              <a:chExt cx="2178" cy="1173"/>
            </a:xfrm>
          </p:grpSpPr>
          <p:grpSp>
            <p:nvGrpSpPr>
              <p:cNvPr id="109" name="组合 108"/>
              <p:cNvGrpSpPr/>
              <p:nvPr/>
            </p:nvGrpSpPr>
            <p:grpSpPr>
              <a:xfrm>
                <a:off x="7964" y="565"/>
                <a:ext cx="2178" cy="1149"/>
                <a:chOff x="7495" y="2497"/>
                <a:chExt cx="3046" cy="1337"/>
              </a:xfrm>
            </p:grpSpPr>
            <p:sp>
              <p:nvSpPr>
                <p:cNvPr id="111" name="MH_Other_363"/>
                <p:cNvSpPr/>
                <p:nvPr>
                  <p:custDataLst>
                    <p:tags r:id="rId12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52" name="MH_Other_364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7495" y="2497"/>
                  <a:ext cx="3046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10" name="文本框 109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赛作品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08" name="图形 107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pic>
        <p:nvPicPr>
          <p:cNvPr id="153" name="图片 152" descr="渐变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图片 2" descr="微信图片_2022091515343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13910" y="996950"/>
            <a:ext cx="6732905" cy="5534025"/>
          </a:xfrm>
          <a:prstGeom prst="rect">
            <a:avLst/>
          </a:prstGeom>
        </p:spPr>
      </p:pic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A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矩形 203"/>
          <p:cNvSpPr/>
          <p:nvPr/>
        </p:nvSpPr>
        <p:spPr>
          <a:xfrm>
            <a:off x="21740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058285" y="2237105"/>
            <a:ext cx="7093585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</a:pPr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任务：</a:t>
            </a:r>
            <a:r>
              <a:rPr lang="zh-CN" altLang="en-US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小组合作拍摄一张橘子照片，并提交。</a:t>
            </a:r>
            <a:endParaRPr lang="zh-CN" altLang="en-US"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</a:pPr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要求：</a:t>
            </a:r>
            <a:r>
              <a:rPr lang="en-US" altLang="zh-CN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</a:t>
            </a:r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曝光准确；</a:t>
            </a:r>
            <a:endParaRPr lang="zh-CN" altLang="en-US" sz="2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</a:pPr>
            <a:r>
              <a:rPr lang="en-US" altLang="zh-CN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2.</a:t>
            </a:r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主体突出，构图精美；</a:t>
            </a:r>
            <a:endParaRPr lang="zh-CN" altLang="en-US" sz="2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</a:pPr>
            <a:r>
              <a:rPr lang="en-US" altLang="zh-CN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3.</a:t>
            </a:r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颜色准确。</a:t>
            </a:r>
            <a:r>
              <a:rPr lang="en-US" altLang="zh-CN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endParaRPr lang="en-US" altLang="zh-CN" sz="2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64" name="组合 63"/>
          <p:cNvGrpSpPr/>
          <p:nvPr/>
        </p:nvGrpSpPr>
        <p:grpSpPr>
          <a:xfrm>
            <a:off x="-107808" y="1867970"/>
            <a:ext cx="1737225" cy="504000"/>
            <a:chOff x="8817723" y="1892009"/>
            <a:chExt cx="2101572" cy="503848"/>
          </a:xfrm>
        </p:grpSpPr>
        <p:sp>
          <p:nvSpPr>
            <p:cNvPr id="65" name="Round Same Side Corner Rectangle 29"/>
            <p:cNvSpPr/>
            <p:nvPr/>
          </p:nvSpPr>
          <p:spPr>
            <a:xfrm rot="5400000">
              <a:off x="9687494" y="1164055"/>
              <a:ext cx="503848" cy="195975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A885B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66" name="Rectangle 74"/>
            <p:cNvSpPr/>
            <p:nvPr/>
          </p:nvSpPr>
          <p:spPr>
            <a:xfrm>
              <a:off x="8817723" y="1916548"/>
              <a:ext cx="1914750" cy="421513"/>
            </a:xfrm>
            <a:prstGeom prst="rect">
              <a:avLst/>
            </a:prstGeom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</a:t>
              </a:r>
              <a:r>
                <a:rPr lang="zh-CN" altLang="en-US" sz="2200" b="1" spc="300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色   温</a:t>
              </a:r>
              <a:endParaRPr lang="zh-CN" altLang="en-US" sz="2200" b="1" spc="3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3251" y="2865953"/>
            <a:ext cx="2011680" cy="626745"/>
            <a:chOff x="-3" y="1456"/>
            <a:chExt cx="3168" cy="987"/>
          </a:xfrm>
        </p:grpSpPr>
        <p:grpSp>
          <p:nvGrpSpPr>
            <p:cNvPr id="68" name="组合 67"/>
            <p:cNvGrpSpPr/>
            <p:nvPr/>
          </p:nvGrpSpPr>
          <p:grpSpPr>
            <a:xfrm>
              <a:off x="6" y="1563"/>
              <a:ext cx="3159" cy="805"/>
              <a:chOff x="8228738" y="1911360"/>
              <a:chExt cx="2990017" cy="511022"/>
            </a:xfrm>
          </p:grpSpPr>
          <p:sp>
            <p:nvSpPr>
              <p:cNvPr id="70" name="Round Same Side Corner Rectangle 29"/>
              <p:cNvSpPr/>
              <p:nvPr/>
            </p:nvSpPr>
            <p:spPr>
              <a:xfrm rot="5400000">
                <a:off x="9781115" y="1052976"/>
                <a:ext cx="511022" cy="2227789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FBA55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71" name="Round Same Side Corner Rectangle 45"/>
              <p:cNvSpPr/>
              <p:nvPr/>
            </p:nvSpPr>
            <p:spPr>
              <a:xfrm rot="16200000">
                <a:off x="8376455" y="1783180"/>
                <a:ext cx="434985" cy="730419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2282" tIns="41141" rIns="82282" bIns="41141" rtlCol="0"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bg-BG" sz="1350" dirty="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2" name="Rectangle 74"/>
              <p:cNvSpPr/>
              <p:nvPr/>
            </p:nvSpPr>
            <p:spPr>
              <a:xfrm>
                <a:off x="8950254" y="1916543"/>
                <a:ext cx="2268501" cy="452282"/>
              </a:xfrm>
              <a:prstGeom prst="rect">
                <a:avLst/>
              </a:prstGeom>
            </p:spPr>
            <p:txBody>
              <a:bodyPr wrap="square" lIns="82282" tIns="41141" rIns="82282" bIns="41141">
                <a:spAutoFit/>
              </a:bodyPr>
              <a:lstStyle/>
              <a:p>
                <a:r>
                  <a:rPr lang="en-US" altLang="zh-CN" sz="2400" dirty="0">
                    <a:solidFill>
                      <a:schemeClr val="bg1"/>
                    </a:solidFill>
                    <a:latin typeface="+mj-ea"/>
                    <a:ea typeface="+mj-ea"/>
                    <a:cs typeface="+mn-ea"/>
                    <a:sym typeface="+mn-lt"/>
                  </a:rPr>
                  <a:t> </a:t>
                </a:r>
                <a:r>
                  <a:rPr lang="zh-CN" altLang="en-US" sz="2400" b="1" spc="300" dirty="0">
                    <a:solidFill>
                      <a:schemeClr val="bg1"/>
                    </a:solidFill>
                    <a:latin typeface="+mj-ea"/>
                    <a:ea typeface="+mj-ea"/>
                    <a:cs typeface="+mn-ea"/>
                    <a:sym typeface="+mn-lt"/>
                  </a:rPr>
                  <a:t>白平衡</a:t>
                </a:r>
                <a:endParaRPr lang="zh-CN" altLang="en-US" sz="2400" b="1" spc="300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endParaRPr>
              </a:p>
            </p:txBody>
          </p:sp>
        </p:grpSp>
        <p:pic>
          <p:nvPicPr>
            <p:cNvPr id="69" name="图片 68" descr="橘子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-3" y="1456"/>
              <a:ext cx="987" cy="987"/>
            </a:xfrm>
            <a:prstGeom prst="rect">
              <a:avLst/>
            </a:prstGeom>
          </p:spPr>
        </p:pic>
      </p:grpSp>
      <p:sp>
        <p:nvSpPr>
          <p:cNvPr id="73" name="等腰三角形 72"/>
          <p:cNvSpPr/>
          <p:nvPr/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矩形 73"/>
          <p:cNvSpPr/>
          <p:nvPr/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19920" y="150595"/>
            <a:ext cx="2670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400" b="1" spc="300" dirty="0">
                <a:solidFill>
                  <a:srgbClr val="FFBA55"/>
                </a:solidFill>
                <a:latin typeface="+mj-ea"/>
                <a:ea typeface="+mj-ea"/>
                <a:sym typeface="+mn-ea"/>
              </a:rPr>
              <a:t>实物类主图拍摄</a:t>
            </a:r>
            <a:endParaRPr lang="zh-CN" altLang="en-US" sz="2400" b="1" spc="300" dirty="0">
              <a:solidFill>
                <a:srgbClr val="FFBA55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79" name="组合 78"/>
          <p:cNvGrpSpPr/>
          <p:nvPr/>
        </p:nvGrpSpPr>
        <p:grpSpPr>
          <a:xfrm>
            <a:off x="3055984" y="-40089"/>
            <a:ext cx="1736090" cy="772315"/>
            <a:chOff x="3457911" y="-40089"/>
            <a:chExt cx="1808427" cy="772315"/>
          </a:xfrm>
        </p:grpSpPr>
        <p:grpSp>
          <p:nvGrpSpPr>
            <p:cNvPr id="80" name="组合 79"/>
            <p:cNvGrpSpPr/>
            <p:nvPr/>
          </p:nvGrpSpPr>
          <p:grpSpPr>
            <a:xfrm>
              <a:off x="3457911" y="23985"/>
              <a:ext cx="1808427" cy="708241"/>
              <a:chOff x="7970" y="565"/>
              <a:chExt cx="2146" cy="1173"/>
            </a:xfrm>
          </p:grpSpPr>
          <p:grpSp>
            <p:nvGrpSpPr>
              <p:cNvPr id="82" name="组合 81"/>
              <p:cNvGrpSpPr/>
              <p:nvPr/>
            </p:nvGrpSpPr>
            <p:grpSpPr>
              <a:xfrm>
                <a:off x="7970" y="565"/>
                <a:ext cx="2146" cy="1149"/>
                <a:chOff x="7504" y="2497"/>
                <a:chExt cx="3001" cy="1337"/>
              </a:xfrm>
            </p:grpSpPr>
            <p:sp>
              <p:nvSpPr>
                <p:cNvPr id="84" name="MH_Other_363"/>
                <p:cNvSpPr/>
                <p:nvPr>
                  <p:custDataLst>
                    <p:tags r:id="rId2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5" name="MH_Other_364"/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7518" y="2497"/>
                  <a:ext cx="298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3" name="文本框 82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析任务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81" name="图形 80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86" name="组合 85"/>
          <p:cNvGrpSpPr/>
          <p:nvPr/>
        </p:nvGrpSpPr>
        <p:grpSpPr>
          <a:xfrm>
            <a:off x="4851371" y="-36339"/>
            <a:ext cx="1764439" cy="761595"/>
            <a:chOff x="5610446" y="-49669"/>
            <a:chExt cx="1837957" cy="761595"/>
          </a:xfrm>
        </p:grpSpPr>
        <p:grpSp>
          <p:nvGrpSpPr>
            <p:cNvPr id="87" name="组合 86"/>
            <p:cNvGrpSpPr/>
            <p:nvPr/>
          </p:nvGrpSpPr>
          <p:grpSpPr>
            <a:xfrm>
              <a:off x="5610446" y="17572"/>
              <a:ext cx="1837957" cy="694354"/>
              <a:chOff x="7965" y="565"/>
              <a:chExt cx="2179" cy="1150"/>
            </a:xfrm>
          </p:grpSpPr>
          <p:grpSp>
            <p:nvGrpSpPr>
              <p:cNvPr id="89" name="组合 88"/>
              <p:cNvGrpSpPr/>
              <p:nvPr/>
            </p:nvGrpSpPr>
            <p:grpSpPr>
              <a:xfrm>
                <a:off x="7965" y="565"/>
                <a:ext cx="2179" cy="1149"/>
                <a:chOff x="7495" y="2497"/>
                <a:chExt cx="3047" cy="1337"/>
              </a:xfrm>
            </p:grpSpPr>
            <p:sp>
              <p:nvSpPr>
                <p:cNvPr id="91" name="MH_Other_363"/>
                <p:cNvSpPr/>
                <p:nvPr>
                  <p:custDataLst>
                    <p:tags r:id="rId6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2" name="MH_Other_364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7495" y="2497"/>
                  <a:ext cx="304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90" name="文本框 89"/>
              <p:cNvSpPr txBox="1"/>
              <p:nvPr/>
            </p:nvSpPr>
            <p:spPr>
              <a:xfrm>
                <a:off x="7976" y="950"/>
                <a:ext cx="2111" cy="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学新知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88" name="图形 87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93" name="组合 92"/>
          <p:cNvGrpSpPr/>
          <p:nvPr/>
        </p:nvGrpSpPr>
        <p:grpSpPr>
          <a:xfrm>
            <a:off x="6637411" y="-53583"/>
            <a:ext cx="1728000" cy="791844"/>
            <a:chOff x="7776100" y="-47278"/>
            <a:chExt cx="1800000" cy="791844"/>
          </a:xfrm>
        </p:grpSpPr>
        <p:grpSp>
          <p:nvGrpSpPr>
            <p:cNvPr id="94" name="组合 93"/>
            <p:cNvGrpSpPr/>
            <p:nvPr/>
          </p:nvGrpSpPr>
          <p:grpSpPr>
            <a:xfrm>
              <a:off x="7776100" y="7947"/>
              <a:ext cx="1800000" cy="736619"/>
              <a:chOff x="7965" y="565"/>
              <a:chExt cx="2134" cy="1220"/>
            </a:xfrm>
          </p:grpSpPr>
          <p:grpSp>
            <p:nvGrpSpPr>
              <p:cNvPr id="96" name="组合 95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98" name="MH_Other_363"/>
                <p:cNvSpPr/>
                <p:nvPr>
                  <p:custDataLst>
                    <p:tags r:id="rId8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MH_Other_364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97" name="文本框 96"/>
              <p:cNvSpPr txBox="1"/>
              <p:nvPr/>
            </p:nvSpPr>
            <p:spPr>
              <a:xfrm>
                <a:off x="7965" y="950"/>
                <a:ext cx="2134" cy="835"/>
              </a:xfrm>
              <a:prstGeom prst="rect">
                <a:avLst/>
              </a:prstGeom>
              <a:solidFill>
                <a:srgbClr val="FFBA55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600" b="1" spc="600" dirty="0">
                    <a:solidFill>
                      <a:schemeClr val="bg1"/>
                    </a:solidFill>
                  </a:rPr>
                  <a:t>练技术</a:t>
                </a:r>
                <a:endParaRPr lang="zh-CN" altLang="en-US" sz="26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95" name="图形 94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100" name="组合 99"/>
          <p:cNvGrpSpPr/>
          <p:nvPr/>
        </p:nvGrpSpPr>
        <p:grpSpPr>
          <a:xfrm>
            <a:off x="10217984" y="-40044"/>
            <a:ext cx="1735287" cy="765857"/>
            <a:chOff x="9946813" y="-40044"/>
            <a:chExt cx="1807591" cy="765857"/>
          </a:xfrm>
        </p:grpSpPr>
        <p:grpSp>
          <p:nvGrpSpPr>
            <p:cNvPr id="101" name="组合 100"/>
            <p:cNvGrpSpPr/>
            <p:nvPr/>
          </p:nvGrpSpPr>
          <p:grpSpPr>
            <a:xfrm>
              <a:off x="9946813" y="17572"/>
              <a:ext cx="1807591" cy="708241"/>
              <a:chOff x="7971" y="565"/>
              <a:chExt cx="2143" cy="1173"/>
            </a:xfrm>
          </p:grpSpPr>
          <p:grpSp>
            <p:nvGrpSpPr>
              <p:cNvPr id="104" name="组合 103"/>
              <p:cNvGrpSpPr/>
              <p:nvPr/>
            </p:nvGrpSpPr>
            <p:grpSpPr>
              <a:xfrm>
                <a:off x="7971" y="565"/>
                <a:ext cx="2143" cy="1149"/>
                <a:chOff x="7504" y="2497"/>
                <a:chExt cx="2997" cy="1337"/>
              </a:xfrm>
            </p:grpSpPr>
            <p:sp>
              <p:nvSpPr>
                <p:cNvPr id="106" name="MH_Other_363"/>
                <p:cNvSpPr/>
                <p:nvPr>
                  <p:custDataLst>
                    <p:tags r:id="rId10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MH_Other_364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7517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05" name="文本框 104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评任务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03" name="图形 102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grpSp>
        <p:nvGrpSpPr>
          <p:cNvPr id="108" name="组合 107"/>
          <p:cNvGrpSpPr/>
          <p:nvPr/>
        </p:nvGrpSpPr>
        <p:grpSpPr>
          <a:xfrm>
            <a:off x="8432173" y="-35735"/>
            <a:ext cx="1763628" cy="775482"/>
            <a:chOff x="5609601" y="-49669"/>
            <a:chExt cx="1837113" cy="775482"/>
          </a:xfrm>
        </p:grpSpPr>
        <p:grpSp>
          <p:nvGrpSpPr>
            <p:cNvPr id="109" name="组合 108"/>
            <p:cNvGrpSpPr/>
            <p:nvPr/>
          </p:nvGrpSpPr>
          <p:grpSpPr>
            <a:xfrm>
              <a:off x="5609601" y="17572"/>
              <a:ext cx="1837113" cy="708241"/>
              <a:chOff x="7964" y="565"/>
              <a:chExt cx="2178" cy="1173"/>
            </a:xfrm>
          </p:grpSpPr>
          <p:grpSp>
            <p:nvGrpSpPr>
              <p:cNvPr id="111" name="组合 110"/>
              <p:cNvGrpSpPr/>
              <p:nvPr/>
            </p:nvGrpSpPr>
            <p:grpSpPr>
              <a:xfrm>
                <a:off x="7964" y="565"/>
                <a:ext cx="2178" cy="1149"/>
                <a:chOff x="7495" y="2497"/>
                <a:chExt cx="3046" cy="1337"/>
              </a:xfrm>
            </p:grpSpPr>
            <p:sp>
              <p:nvSpPr>
                <p:cNvPr id="153" name="MH_Other_363"/>
                <p:cNvSpPr/>
                <p:nvPr>
                  <p:custDataLst>
                    <p:tags r:id="rId12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54" name="MH_Other_364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7495" y="2497"/>
                  <a:ext cx="3046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52" name="文本框 151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赛作品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10" name="图形 109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pic>
        <p:nvPicPr>
          <p:cNvPr id="155" name="图片 154" descr="渐变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0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0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0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0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0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0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0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0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1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1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1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1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1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1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1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1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1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2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2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2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2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2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2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2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2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2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3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3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3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3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3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3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3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3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4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2.xml><?xml version="1.0" encoding="utf-8"?>
<p:tagLst xmlns:p="http://schemas.openxmlformats.org/presentationml/2006/main">
  <p:tag name="COMMONDATA" val="eyJoZGlkIjoiOTRkN2FhYzIxN2MxMWY3MzlhMzExNjA0NjQ3NmIxNzA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PLACING_PICTURE_USER_VIEWPORT" val="{&quot;height&quot;:12289,&quot;width&quot;:18434}"/>
</p:tagLst>
</file>

<file path=ppt/tags/tag6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6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6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6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6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7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7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7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7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7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7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7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7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8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8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8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8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8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8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8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8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9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9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9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9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9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9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9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9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452</Words>
  <Application>WPS 演示</Application>
  <PresentationFormat>宽屏</PresentationFormat>
  <Paragraphs>131</Paragraphs>
  <Slides>8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17" baseType="lpstr">
      <vt:lpstr>Arial</vt:lpstr>
      <vt:lpstr>宋体</vt:lpstr>
      <vt:lpstr>Wingdings</vt:lpstr>
      <vt:lpstr>Wingdings</vt:lpstr>
      <vt:lpstr>微软雅黑</vt:lpstr>
      <vt:lpstr>汉仪程行简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Mickey贩卖机</cp:lastModifiedBy>
  <cp:revision>228</cp:revision>
  <dcterms:created xsi:type="dcterms:W3CDTF">2019-06-19T02:08:00Z</dcterms:created>
  <dcterms:modified xsi:type="dcterms:W3CDTF">2023-09-05T09:20:22Z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2052-12.1.0.15374</vt:lpwstr>
  </property>
  <property fmtid="{D5CDD505-2E9C-101B-9397-08002B2CF9AE}" pid="3" name="ICV">
    <vt:lpwstr>2A05E172A7E445BAB0AC560E90FCE336</vt:lpwstr>
  </property>
</Properties>
</file>