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0"/>
  </p:notesMasterIdLst>
  <p:sldIdLst>
    <p:sldId id="449" r:id="rId4"/>
    <p:sldId id="347" r:id="rId5"/>
    <p:sldId id="467" r:id="rId6"/>
    <p:sldId id="468" r:id="rId7"/>
    <p:sldId id="474" r:id="rId8"/>
    <p:sldId id="475" r:id="rId9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 userDrawn="1">
          <p15:clr>
            <a:srgbClr val="A4A3A4"/>
          </p15:clr>
        </p15:guide>
        <p15:guide id="2" pos="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A885B"/>
    <a:srgbClr val="FDFDFD"/>
    <a:srgbClr val="FFBA55"/>
    <a:srgbClr val="AA6500"/>
    <a:srgbClr val="77A364"/>
    <a:srgbClr val="FDA500"/>
    <a:srgbClr val="2B8A5C"/>
    <a:srgbClr val="F1A74F"/>
    <a:srgbClr val="F5E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88" y="48"/>
      </p:cViewPr>
      <p:guideLst>
        <p:guide orient="horz" pos="2172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gs" Target="tags/tag182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6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128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137.xml"/><Relationship Id="rId17" Type="http://schemas.openxmlformats.org/officeDocument/2006/relationships/image" Target="../media/image9.png"/><Relationship Id="rId16" Type="http://schemas.openxmlformats.org/officeDocument/2006/relationships/image" Target="../media/image8.jpeg"/><Relationship Id="rId15" Type="http://schemas.openxmlformats.org/officeDocument/2006/relationships/image" Target="../media/image7.jpeg"/><Relationship Id="rId14" Type="http://schemas.openxmlformats.org/officeDocument/2006/relationships/image" Target="../media/image6.jpeg"/><Relationship Id="rId13" Type="http://schemas.openxmlformats.org/officeDocument/2006/relationships/image" Target="../media/image5.png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48.xml"/><Relationship Id="rId14" Type="http://schemas.openxmlformats.org/officeDocument/2006/relationships/image" Target="../media/image5.png"/><Relationship Id="rId13" Type="http://schemas.openxmlformats.org/officeDocument/2006/relationships/tags" Target="../tags/tag147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150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59.xml"/><Relationship Id="rId15" Type="http://schemas.openxmlformats.org/officeDocument/2006/relationships/image" Target="../media/image9.png"/><Relationship Id="rId14" Type="http://schemas.openxmlformats.org/officeDocument/2006/relationships/image" Target="../media/image10.png"/><Relationship Id="rId13" Type="http://schemas.openxmlformats.org/officeDocument/2006/relationships/image" Target="../media/image5.png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4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161.xml"/><Relationship Id="rId19" Type="http://schemas.openxmlformats.org/officeDocument/2006/relationships/tags" Target="../tags/tag170.xml"/><Relationship Id="rId18" Type="http://schemas.openxmlformats.org/officeDocument/2006/relationships/image" Target="../media/image9.png"/><Relationship Id="rId17" Type="http://schemas.openxmlformats.org/officeDocument/2006/relationships/image" Target="../media/image14.jpeg"/><Relationship Id="rId16" Type="http://schemas.openxmlformats.org/officeDocument/2006/relationships/image" Target="../media/image13.png"/><Relationship Id="rId15" Type="http://schemas.openxmlformats.org/officeDocument/2006/relationships/image" Target="../media/image12.jpeg"/><Relationship Id="rId14" Type="http://schemas.openxmlformats.org/officeDocument/2006/relationships/image" Target="../media/image11.jpeg"/><Relationship Id="rId13" Type="http://schemas.openxmlformats.org/officeDocument/2006/relationships/image" Target="../media/image5.png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6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17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81.xml"/><Relationship Id="rId14" Type="http://schemas.openxmlformats.org/officeDocument/2006/relationships/image" Target="../media/image9.png"/><Relationship Id="rId13" Type="http://schemas.openxmlformats.org/officeDocument/2006/relationships/image" Target="../media/image5.png"/><Relationship Id="rId12" Type="http://schemas.openxmlformats.org/officeDocument/2006/relationships/tags" Target="../tags/tag18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tags" Target="../tags/tag1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\Desktop\橘子图片\880140299cc526e8500ebf9794365990.jpg880140299cc526e8500ebf979436599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11560" b="11726"/>
          <a:stretch>
            <a:fillRect/>
          </a:stretch>
        </p:blipFill>
        <p:spPr>
          <a:xfrm flipH="1">
            <a:off x="0" y="-30479"/>
            <a:ext cx="10352404" cy="6888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56288" y="2691186"/>
            <a:ext cx="9465323" cy="1997537"/>
            <a:chOff x="7469" y="4229"/>
            <a:chExt cx="12711" cy="2586"/>
          </a:xfrm>
        </p:grpSpPr>
        <p:sp>
          <p:nvSpPr>
            <p:cNvPr id="11" name="矩形 10"/>
            <p:cNvSpPr/>
            <p:nvPr/>
          </p:nvSpPr>
          <p:spPr>
            <a:xfrm rot="16200000">
              <a:off x="12040" y="-342"/>
              <a:ext cx="2586" cy="11728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  <a:effectLst>
              <a:outerShdw blurRad="50800" dir="636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775" y="4295"/>
              <a:ext cx="12405" cy="2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封面主题</a:t>
              </a: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创作拍摄</a:t>
              </a:r>
              <a:endPara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——</a:t>
              </a:r>
              <a:r>
                <a: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创意</a:t>
              </a:r>
              <a:r>
                <a: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摄影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9" name="图片 8" descr="C:\Users\周伟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1016" y="425966"/>
            <a:ext cx="6231389" cy="180300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    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2497" y="3266010"/>
            <a:ext cx="1915494" cy="504191"/>
            <a:chOff x="8950663" y="1892010"/>
            <a:chExt cx="1839564" cy="500865"/>
          </a:xfrm>
        </p:grpSpPr>
        <p:sp>
          <p:nvSpPr>
            <p:cNvPr id="67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A500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1" name="Rectangle 74"/>
            <p:cNvSpPr/>
            <p:nvPr/>
          </p:nvSpPr>
          <p:spPr>
            <a:xfrm>
              <a:off x="8955797" y="1925346"/>
              <a:ext cx="1834430" cy="41696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</a:t>
              </a:r>
              <a:r>
                <a:rPr lang="zh-CN" altLang="en-US" sz="2200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要点</a:t>
              </a:r>
              <a:endParaRPr lang="zh-CN" altLang="en-US" sz="2200" spc="2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873375" y="1081405"/>
            <a:ext cx="1433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看一看</a:t>
            </a:r>
            <a:endParaRPr lang="zh-CN" altLang="en-US" sz="2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uFillTx/>
                <a:latin typeface="+中文标题" charset="0"/>
                <a:ea typeface="+mj-ea"/>
                <a:sym typeface="+mn-ea"/>
              </a:rPr>
              <a:t>封面主题创作拍摄</a:t>
            </a:r>
            <a:endParaRPr lang="zh-CN" altLang="en-US" sz="2400" b="1" dirty="0">
              <a:solidFill>
                <a:srgbClr val="FFBA55"/>
              </a:solidFill>
              <a:uFillTx/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图片 5" descr="2cb8c07c90d2e0fddf1876f1e2ba3bd4"/>
          <p:cNvPicPr>
            <a:picLocks noChangeAspect="1"/>
          </p:cNvPicPr>
          <p:nvPr/>
        </p:nvPicPr>
        <p:blipFill>
          <a:blip r:embed="rId14"/>
          <a:srcRect b="5815"/>
          <a:stretch>
            <a:fillRect/>
          </a:stretch>
        </p:blipFill>
        <p:spPr>
          <a:xfrm>
            <a:off x="5887720" y="1739265"/>
            <a:ext cx="2712085" cy="3495675"/>
          </a:xfrm>
          <a:prstGeom prst="rect">
            <a:avLst/>
          </a:prstGeom>
        </p:spPr>
      </p:pic>
      <p:pic>
        <p:nvPicPr>
          <p:cNvPr id="7" name="图片 6" descr="8448ef4c50bb48cb0e6f6cef5790d47a"/>
          <p:cNvPicPr>
            <a:picLocks noChangeAspect="1"/>
          </p:cNvPicPr>
          <p:nvPr/>
        </p:nvPicPr>
        <p:blipFill>
          <a:blip r:embed="rId15"/>
          <a:srcRect l="6131" t="5657" b="13824"/>
          <a:stretch>
            <a:fillRect/>
          </a:stretch>
        </p:blipFill>
        <p:spPr>
          <a:xfrm>
            <a:off x="8848090" y="1723390"/>
            <a:ext cx="2634615" cy="3496310"/>
          </a:xfrm>
          <a:prstGeom prst="rect">
            <a:avLst/>
          </a:prstGeom>
        </p:spPr>
      </p:pic>
      <p:pic>
        <p:nvPicPr>
          <p:cNvPr id="8" name="图片 7" descr="ea0ff4ca76df6485a239c667fbccd79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44775" y="1753870"/>
            <a:ext cx="2994660" cy="29813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35630" y="5561330"/>
            <a:ext cx="7912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说一说用了哪些巧思</a:t>
            </a:r>
            <a:r>
              <a:rPr lang="zh-CN" altLang="en-US" sz="2000">
                <a:solidFill>
                  <a:schemeClr val="bg1"/>
                </a:solidFill>
              </a:rPr>
              <a:t>呢？</a:t>
            </a:r>
            <a:endParaRPr lang="zh-CN" altLang="en-US" sz="2000">
              <a:solidFill>
                <a:schemeClr val="bg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10425" y="177897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创意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美学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光影对摄影的重要性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0425" y="1778971"/>
            <a:ext cx="2043476" cy="575945"/>
            <a:chOff x="132" y="1521"/>
            <a:chExt cx="3218" cy="907"/>
          </a:xfrm>
        </p:grpSpPr>
        <p:grpSp>
          <p:nvGrpSpPr>
            <p:cNvPr id="3" name="组合 2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4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创意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美学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图片 15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8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3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光影对摄影的重要性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    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2497" y="3266010"/>
            <a:ext cx="1915494" cy="504191"/>
            <a:chOff x="8950663" y="1892010"/>
            <a:chExt cx="1839564" cy="500865"/>
          </a:xfrm>
        </p:grpSpPr>
        <p:sp>
          <p:nvSpPr>
            <p:cNvPr id="67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A500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1" name="Rectangle 74"/>
            <p:cNvSpPr/>
            <p:nvPr/>
          </p:nvSpPr>
          <p:spPr>
            <a:xfrm>
              <a:off x="8955797" y="1925346"/>
              <a:ext cx="1834430" cy="41696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</a:t>
              </a:r>
              <a:r>
                <a:rPr lang="zh-CN" altLang="en-US" sz="2200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要点</a:t>
              </a:r>
              <a:endParaRPr lang="zh-CN" altLang="en-US" sz="2200" spc="2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756660" y="2204085"/>
            <a:ext cx="6084570" cy="1828165"/>
            <a:chOff x="5369" y="4174"/>
            <a:chExt cx="13201" cy="4911"/>
          </a:xfrm>
        </p:grpSpPr>
        <p:sp>
          <p:nvSpPr>
            <p:cNvPr id="12" name="文本框 11"/>
            <p:cNvSpPr txBox="1"/>
            <p:nvPr/>
          </p:nvSpPr>
          <p:spPr>
            <a:xfrm>
              <a:off x="5808" y="5841"/>
              <a:ext cx="12548" cy="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800"/>
                </a:lnSpc>
              </a:pP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在什么拍摄时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遇到哪些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困惑呢？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369" y="4174"/>
              <a:ext cx="13201" cy="4911"/>
            </a:xfrm>
            <a:prstGeom prst="rect">
              <a:avLst/>
            </a:prstGeom>
            <a:noFill/>
            <a:ln w="38100">
              <a:solidFill>
                <a:srgbClr val="549E39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373755" y="1462405"/>
            <a:ext cx="1433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思考：</a:t>
            </a:r>
            <a:endParaRPr lang="zh-CN" altLang="en-US" sz="2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等腰三角形 5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uFillTx/>
                <a:latin typeface="+中文标题" charset="0"/>
                <a:ea typeface="+mj-ea"/>
                <a:sym typeface="+mn-ea"/>
              </a:rPr>
              <a:t>封面主题创作拍摄</a:t>
            </a:r>
            <a:endParaRPr lang="zh-CN" altLang="en-US" sz="2400" b="1" dirty="0">
              <a:solidFill>
                <a:srgbClr val="FFBA55"/>
              </a:solidFill>
              <a:uFillTx/>
              <a:latin typeface="+中文标题" charset="0"/>
              <a:ea typeface="+mj-ea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024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    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2497" y="3266010"/>
            <a:ext cx="1915494" cy="504191"/>
            <a:chOff x="8950663" y="1892010"/>
            <a:chExt cx="1839564" cy="500865"/>
          </a:xfrm>
        </p:grpSpPr>
        <p:sp>
          <p:nvSpPr>
            <p:cNvPr id="67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A500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1" name="Rectangle 74"/>
            <p:cNvSpPr/>
            <p:nvPr/>
          </p:nvSpPr>
          <p:spPr>
            <a:xfrm>
              <a:off x="8955797" y="1925346"/>
              <a:ext cx="1834430" cy="41696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</a:t>
              </a:r>
              <a:r>
                <a:rPr lang="zh-CN" altLang="en-US" sz="2200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要点</a:t>
              </a:r>
              <a:endParaRPr lang="zh-CN" altLang="en-US" sz="2200" spc="2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98900" y="2204085"/>
            <a:ext cx="6084570" cy="1828800"/>
            <a:chOff x="5369" y="4174"/>
            <a:chExt cx="13201" cy="4911"/>
          </a:xfrm>
        </p:grpSpPr>
        <p:sp>
          <p:nvSpPr>
            <p:cNvPr id="12" name="文本框 11"/>
            <p:cNvSpPr txBox="1"/>
            <p:nvPr/>
          </p:nvSpPr>
          <p:spPr>
            <a:xfrm>
              <a:off x="5808" y="5841"/>
              <a:ext cx="12548" cy="1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800"/>
                </a:lnSpc>
              </a:pP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认真观看老师示范，为改进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拍摄做准备。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369" y="4174"/>
              <a:ext cx="13201" cy="4911"/>
            </a:xfrm>
            <a:prstGeom prst="rect">
              <a:avLst/>
            </a:prstGeom>
            <a:noFill/>
            <a:ln w="38100">
              <a:solidFill>
                <a:srgbClr val="549E39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373755" y="1462405"/>
            <a:ext cx="1433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学一学</a:t>
            </a:r>
            <a:endParaRPr lang="zh-CN" altLang="en-US" sz="2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图片 5" descr="cc3ed1125e494863427a2e1344b44d45"/>
          <p:cNvPicPr>
            <a:picLocks noChangeAspect="1"/>
          </p:cNvPicPr>
          <p:nvPr/>
        </p:nvPicPr>
        <p:blipFill>
          <a:blip r:embed="rId14"/>
          <a:srcRect l="26847" r="45126" b="59519"/>
          <a:stretch>
            <a:fillRect/>
          </a:stretch>
        </p:blipFill>
        <p:spPr>
          <a:xfrm flipH="1">
            <a:off x="9354185" y="914400"/>
            <a:ext cx="2145030" cy="2780665"/>
          </a:xfrm>
          <a:prstGeom prst="rect">
            <a:avLst/>
          </a:prstGeom>
        </p:spPr>
      </p:pic>
      <p:sp>
        <p:nvSpPr>
          <p:cNvPr id="5" name="等腰三角形 4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uFillTx/>
                <a:latin typeface="+中文标题" charset="0"/>
                <a:ea typeface="+mj-ea"/>
                <a:sym typeface="+mn-ea"/>
              </a:rPr>
              <a:t>封面主题创作拍摄</a:t>
            </a:r>
            <a:endParaRPr lang="zh-CN" altLang="en-US" sz="2400" b="1" dirty="0">
              <a:solidFill>
                <a:srgbClr val="FFBA55"/>
              </a:solidFill>
              <a:uFillTx/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10425" y="1778971"/>
            <a:ext cx="2043476" cy="575945"/>
            <a:chOff x="132" y="1521"/>
            <a:chExt cx="3218" cy="907"/>
          </a:xfrm>
        </p:grpSpPr>
        <p:grpSp>
          <p:nvGrpSpPr>
            <p:cNvPr id="11" name="组合 10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4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9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创意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美学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1" name="图片 20" descr="橘子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23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4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光影对摄影的重要性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    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2497" y="3266010"/>
            <a:ext cx="1915494" cy="504191"/>
            <a:chOff x="8950663" y="1892010"/>
            <a:chExt cx="1839564" cy="500865"/>
          </a:xfrm>
        </p:grpSpPr>
        <p:sp>
          <p:nvSpPr>
            <p:cNvPr id="67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A500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1" name="Rectangle 74"/>
            <p:cNvSpPr/>
            <p:nvPr/>
          </p:nvSpPr>
          <p:spPr>
            <a:xfrm>
              <a:off x="8955797" y="1925346"/>
              <a:ext cx="1834430" cy="41696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</a:t>
              </a:r>
              <a:r>
                <a:rPr lang="zh-CN" altLang="en-US" sz="2200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要点</a:t>
              </a:r>
              <a:endParaRPr lang="zh-CN" altLang="en-US" sz="2200" spc="2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411980" y="2149475"/>
            <a:ext cx="2162810" cy="57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00"/>
              </a:lnSpc>
            </a:pPr>
            <a:r>
              <a: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挑选</a:t>
            </a:r>
            <a:r>
              <a: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道具</a:t>
            </a:r>
            <a:endParaRPr lang="zh-CN" altLang="en-US" sz="24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73755" y="1462405"/>
            <a:ext cx="1433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选一选</a:t>
            </a:r>
            <a:endParaRPr lang="zh-CN" altLang="en-US" sz="2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图片 4" descr="d0b1e879295edde666d275957a0e541f"/>
          <p:cNvPicPr>
            <a:picLocks noChangeAspect="1"/>
          </p:cNvPicPr>
          <p:nvPr/>
        </p:nvPicPr>
        <p:blipFill>
          <a:blip r:embed="rId14"/>
          <a:srcRect l="5500" r="7700"/>
          <a:stretch>
            <a:fillRect/>
          </a:stretch>
        </p:blipFill>
        <p:spPr>
          <a:xfrm>
            <a:off x="6898640" y="1462405"/>
            <a:ext cx="1703705" cy="1853565"/>
          </a:xfrm>
          <a:prstGeom prst="rect">
            <a:avLst/>
          </a:prstGeom>
        </p:spPr>
      </p:pic>
      <p:pic>
        <p:nvPicPr>
          <p:cNvPr id="6" name="图片 5" descr="3c427b938fe1df56a83b34be37e56858"/>
          <p:cNvPicPr>
            <a:picLocks noChangeAspect="1"/>
          </p:cNvPicPr>
          <p:nvPr/>
        </p:nvPicPr>
        <p:blipFill>
          <a:blip r:embed="rId15"/>
          <a:srcRect l="22691" r="24028" b="30389"/>
          <a:stretch>
            <a:fillRect/>
          </a:stretch>
        </p:blipFill>
        <p:spPr>
          <a:xfrm>
            <a:off x="9026525" y="1462405"/>
            <a:ext cx="2269490" cy="1853565"/>
          </a:xfrm>
          <a:prstGeom prst="rect">
            <a:avLst/>
          </a:prstGeom>
        </p:spPr>
      </p:pic>
      <p:pic>
        <p:nvPicPr>
          <p:cNvPr id="7" name="图片 6" descr="286c7127251aa833b00e82a75d96c20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42735" y="3265805"/>
            <a:ext cx="2293620" cy="2657475"/>
          </a:xfrm>
          <a:prstGeom prst="rect">
            <a:avLst/>
          </a:prstGeom>
        </p:spPr>
      </p:pic>
      <p:pic>
        <p:nvPicPr>
          <p:cNvPr id="8" name="图片 7" descr="f420c7d02cf48d1351b150500b4053a1"/>
          <p:cNvPicPr>
            <a:picLocks noChangeAspect="1"/>
          </p:cNvPicPr>
          <p:nvPr/>
        </p:nvPicPr>
        <p:blipFill>
          <a:blip r:embed="rId17"/>
          <a:srcRect t="9298" r="9269"/>
          <a:stretch>
            <a:fillRect/>
          </a:stretch>
        </p:blipFill>
        <p:spPr>
          <a:xfrm>
            <a:off x="9160510" y="3644265"/>
            <a:ext cx="2001520" cy="200088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478270" y="1223645"/>
            <a:ext cx="4960620" cy="4699000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uFillTx/>
                <a:latin typeface="+中文标题" charset="0"/>
                <a:ea typeface="+mj-ea"/>
                <a:sym typeface="+mn-ea"/>
              </a:rPr>
              <a:t>封面主题创作拍摄</a:t>
            </a:r>
            <a:endParaRPr lang="zh-CN" altLang="en-US" sz="2400" b="1" dirty="0">
              <a:solidFill>
                <a:srgbClr val="FFBA55"/>
              </a:solidFill>
              <a:uFillTx/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10425" y="1778971"/>
            <a:ext cx="2043476" cy="575945"/>
            <a:chOff x="132" y="1521"/>
            <a:chExt cx="3218" cy="907"/>
          </a:xfrm>
        </p:grpSpPr>
        <p:grpSp>
          <p:nvGrpSpPr>
            <p:cNvPr id="25" name="组合 24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26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27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创意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美学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 descr="橘子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30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32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光影对摄影的重要性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    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2497" y="3266010"/>
            <a:ext cx="1915494" cy="504191"/>
            <a:chOff x="8950663" y="1892010"/>
            <a:chExt cx="1839564" cy="500865"/>
          </a:xfrm>
        </p:grpSpPr>
        <p:sp>
          <p:nvSpPr>
            <p:cNvPr id="67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A500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1" name="Rectangle 74"/>
            <p:cNvSpPr/>
            <p:nvPr/>
          </p:nvSpPr>
          <p:spPr>
            <a:xfrm>
              <a:off x="8955797" y="1925346"/>
              <a:ext cx="1834430" cy="41696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</a:t>
              </a:r>
              <a:r>
                <a:rPr lang="zh-CN" altLang="en-US" sz="2200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要点</a:t>
              </a:r>
              <a:endParaRPr lang="zh-CN" altLang="en-US" sz="2200" spc="2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文本框 8"/>
          <p:cNvSpPr txBox="1"/>
          <p:nvPr/>
        </p:nvSpPr>
        <p:spPr>
          <a:xfrm>
            <a:off x="4009909" y="2325497"/>
            <a:ext cx="6110462" cy="578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3800"/>
              </a:lnSpc>
            </a:pPr>
            <a:r>
              <a:rPr lang="en-US" altLang="zh-CN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endParaRPr lang="zh-CN" altLang="en-US" sz="24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461833" y="2278788"/>
            <a:ext cx="6583414" cy="3828992"/>
            <a:chOff x="5392" y="4992"/>
            <a:chExt cx="12412" cy="5933"/>
          </a:xfrm>
        </p:grpSpPr>
        <p:sp>
          <p:nvSpPr>
            <p:cNvPr id="13" name="文本框 12"/>
            <p:cNvSpPr txBox="1"/>
            <p:nvPr/>
          </p:nvSpPr>
          <p:spPr>
            <a:xfrm>
              <a:off x="6070" y="5498"/>
              <a:ext cx="11501" cy="5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ts val="3800"/>
                </a:lnSpc>
              </a:pP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创意拍摄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”</a:t>
              </a:r>
              <a:endParaRPr lang="en-US" altLang="zh-CN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要求：（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）利用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小道具；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）完成后，发送至学习通平台；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）小组互评，并在线投票；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）用时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分钟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392" y="4992"/>
              <a:ext cx="12412" cy="5510"/>
            </a:xfrm>
            <a:prstGeom prst="rect">
              <a:avLst/>
            </a:prstGeom>
            <a:noFill/>
            <a:ln w="38100">
              <a:solidFill>
                <a:srgbClr val="549E39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3343910" y="1420495"/>
            <a:ext cx="1326515" cy="593090"/>
          </a:xfrm>
          <a:prstGeom prst="rect">
            <a:avLst/>
          </a:prstGeom>
          <a:noFill/>
          <a:ln w="28575" cmpd="sng">
            <a:solidFill>
              <a:schemeClr val="bg1">
                <a:alpha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改一</a:t>
            </a:r>
            <a:r>
              <a:rPr lang="zh-CN" altLang="en-US" sz="2800" b="1"/>
              <a:t>改</a:t>
            </a:r>
            <a:endParaRPr lang="zh-CN" altLang="en-US" sz="2800" b="1"/>
          </a:p>
        </p:txBody>
      </p:sp>
      <p:sp>
        <p:nvSpPr>
          <p:cNvPr id="5" name="矩形 4"/>
          <p:cNvSpPr/>
          <p:nvPr/>
        </p:nvSpPr>
        <p:spPr>
          <a:xfrm>
            <a:off x="8112760" y="1352550"/>
            <a:ext cx="1931670" cy="7658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112760" y="1352550"/>
            <a:ext cx="2007870" cy="768350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bg1"/>
                </a:solidFill>
              </a:rPr>
              <a:t>03</a:t>
            </a:r>
            <a:r>
              <a:rPr lang="zh-CN" altLang="en-US" sz="4400">
                <a:solidFill>
                  <a:schemeClr val="bg1"/>
                </a:solidFill>
              </a:rPr>
              <a:t>：</a:t>
            </a:r>
            <a:r>
              <a:rPr lang="en-US" altLang="zh-CN" sz="4400">
                <a:solidFill>
                  <a:schemeClr val="bg1"/>
                </a:solidFill>
              </a:rPr>
              <a:t>00</a:t>
            </a:r>
            <a:endParaRPr lang="en-US" altLang="zh-CN" sz="4400">
              <a:solidFill>
                <a:schemeClr val="bg1"/>
              </a:solidFill>
            </a:endParaRPr>
          </a:p>
        </p:txBody>
      </p:sp>
      <p:sp>
        <p:nvSpPr>
          <p:cNvPr id="7" name="等腰三角形 6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uFillTx/>
                <a:latin typeface="+中文标题" charset="0"/>
                <a:ea typeface="+mj-ea"/>
                <a:sym typeface="+mn-ea"/>
              </a:rPr>
              <a:t>封面主题创作拍摄</a:t>
            </a:r>
            <a:endParaRPr lang="zh-CN" altLang="en-US" sz="2400" b="1" dirty="0">
              <a:solidFill>
                <a:srgbClr val="FFBA55"/>
              </a:solidFill>
              <a:uFillTx/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-10425" y="1778971"/>
            <a:ext cx="2043476" cy="575945"/>
            <a:chOff x="132" y="1521"/>
            <a:chExt cx="3218" cy="907"/>
          </a:xfrm>
        </p:grpSpPr>
        <p:grpSp>
          <p:nvGrpSpPr>
            <p:cNvPr id="28" name="组合 27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29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30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创意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美学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32" name="图片 31" descr="橘子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34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35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光影对摄影的重要性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PLACING_PICTURE_USER_VIEWPORT" val="{&quot;height&quot;:12289,&quot;width&quot;:18434}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6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6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6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6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7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7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7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7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2.xml><?xml version="1.0" encoding="utf-8"?>
<p:tagLst xmlns:p="http://schemas.openxmlformats.org/presentationml/2006/main">
  <p:tag name="COMMONDATA" val="eyJoZGlkIjoiOTRkN2FhYzIxN2MxMWY3MzlhMzExNjA0NjQ3NmIxNzAifQ=="/>
  <p:tag name="KSO_WPP_MARK_KEY" val="a7a9cce9-1c04-404d-83d6-22e6a98dc75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</Words>
  <Application>WPS 演示</Application>
  <PresentationFormat>宽屏</PresentationFormat>
  <Paragraphs>133</Paragraphs>
  <Slides>6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17" baseType="lpstr">
      <vt:lpstr>Arial</vt:lpstr>
      <vt:lpstr>宋体</vt:lpstr>
      <vt:lpstr>Wingdings</vt:lpstr>
      <vt:lpstr>Wingdings</vt:lpstr>
      <vt:lpstr>微软雅黑</vt:lpstr>
      <vt:lpstr>+中文标题</vt:lpstr>
      <vt:lpstr>Segoe Print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Mickey贩卖机</cp:lastModifiedBy>
  <cp:revision>207</cp:revision>
  <dcterms:created xsi:type="dcterms:W3CDTF">2019-06-19T02:08:00Z</dcterms:created>
  <dcterms:modified xsi:type="dcterms:W3CDTF">2023-09-05T09:21:51Z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585A6321037C4830BA20CB6F944105A7</vt:lpwstr>
  </property>
</Properties>
</file>