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449" r:id="rId4"/>
    <p:sldId id="489" r:id="rId5"/>
    <p:sldId id="502" r:id="rId6"/>
    <p:sldId id="497" r:id="rId7"/>
    <p:sldId id="503" r:id="rId8"/>
    <p:sldId id="504" r:id="rId9"/>
    <p:sldId id="505" r:id="rId10"/>
    <p:sldId id="496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A885B"/>
    <a:srgbClr val="FAB653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86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gs" Target="tags/tag257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tags" Target="../tags/tag129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8.xml"/><Relationship Id="rId13" Type="http://schemas.openxmlformats.org/officeDocument/2006/relationships/image" Target="../media/image3.png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image" Target="../media/image6.png"/><Relationship Id="rId4" Type="http://schemas.openxmlformats.org/officeDocument/2006/relationships/tags" Target="../tags/tag141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65.xml"/><Relationship Id="rId30" Type="http://schemas.openxmlformats.org/officeDocument/2006/relationships/tags" Target="../tags/tag164.xml"/><Relationship Id="rId3" Type="http://schemas.openxmlformats.org/officeDocument/2006/relationships/tags" Target="../tags/tag140.xml"/><Relationship Id="rId29" Type="http://schemas.openxmlformats.org/officeDocument/2006/relationships/tags" Target="../tags/tag163.xml"/><Relationship Id="rId28" Type="http://schemas.openxmlformats.org/officeDocument/2006/relationships/tags" Target="../tags/tag162.xml"/><Relationship Id="rId27" Type="http://schemas.openxmlformats.org/officeDocument/2006/relationships/tags" Target="../tags/tag161.xml"/><Relationship Id="rId26" Type="http://schemas.openxmlformats.org/officeDocument/2006/relationships/tags" Target="../tags/tag160.xml"/><Relationship Id="rId25" Type="http://schemas.openxmlformats.org/officeDocument/2006/relationships/tags" Target="../tags/tag159.xml"/><Relationship Id="rId24" Type="http://schemas.openxmlformats.org/officeDocument/2006/relationships/tags" Target="../tags/tag158.xml"/><Relationship Id="rId23" Type="http://schemas.openxmlformats.org/officeDocument/2006/relationships/tags" Target="../tags/tag157.xml"/><Relationship Id="rId22" Type="http://schemas.openxmlformats.org/officeDocument/2006/relationships/tags" Target="../tags/tag156.xml"/><Relationship Id="rId21" Type="http://schemas.openxmlformats.org/officeDocument/2006/relationships/tags" Target="../tags/tag155.xml"/><Relationship Id="rId20" Type="http://schemas.openxmlformats.org/officeDocument/2006/relationships/tags" Target="../tags/tag154.xml"/><Relationship Id="rId2" Type="http://schemas.openxmlformats.org/officeDocument/2006/relationships/tags" Target="../tags/tag139.xml"/><Relationship Id="rId19" Type="http://schemas.openxmlformats.org/officeDocument/2006/relationships/tags" Target="../tags/tag153.xml"/><Relationship Id="rId18" Type="http://schemas.openxmlformats.org/officeDocument/2006/relationships/tags" Target="../tags/tag152.xml"/><Relationship Id="rId17" Type="http://schemas.openxmlformats.org/officeDocument/2006/relationships/tags" Target="../tags/tag151.xml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image" Target="../media/image5.svg"/><Relationship Id="rId13" Type="http://schemas.openxmlformats.org/officeDocument/2006/relationships/image" Target="../media/image4.png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image" Target="../media/image6.png"/><Relationship Id="rId4" Type="http://schemas.openxmlformats.org/officeDocument/2006/relationships/tags" Target="../tags/tag168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194.xml"/><Relationship Id="rId32" Type="http://schemas.openxmlformats.org/officeDocument/2006/relationships/tags" Target="../tags/tag193.xml"/><Relationship Id="rId31" Type="http://schemas.openxmlformats.org/officeDocument/2006/relationships/tags" Target="../tags/tag192.xml"/><Relationship Id="rId30" Type="http://schemas.openxmlformats.org/officeDocument/2006/relationships/tags" Target="../tags/tag191.xml"/><Relationship Id="rId3" Type="http://schemas.openxmlformats.org/officeDocument/2006/relationships/tags" Target="../tags/tag167.xml"/><Relationship Id="rId29" Type="http://schemas.openxmlformats.org/officeDocument/2006/relationships/tags" Target="../tags/tag190.xml"/><Relationship Id="rId28" Type="http://schemas.openxmlformats.org/officeDocument/2006/relationships/tags" Target="../tags/tag189.xml"/><Relationship Id="rId27" Type="http://schemas.openxmlformats.org/officeDocument/2006/relationships/tags" Target="../tags/tag188.xml"/><Relationship Id="rId26" Type="http://schemas.openxmlformats.org/officeDocument/2006/relationships/tags" Target="../tags/tag187.xml"/><Relationship Id="rId25" Type="http://schemas.openxmlformats.org/officeDocument/2006/relationships/tags" Target="../tags/tag186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tags" Target="../tags/tag166.xml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image" Target="../media/image5.svg"/><Relationship Id="rId15" Type="http://schemas.openxmlformats.org/officeDocument/2006/relationships/image" Target="../media/image4.png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image" Target="../media/image6.png"/><Relationship Id="rId4" Type="http://schemas.openxmlformats.org/officeDocument/2006/relationships/tags" Target="../tags/tag197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223.xml"/><Relationship Id="rId32" Type="http://schemas.openxmlformats.org/officeDocument/2006/relationships/tags" Target="../tags/tag222.xml"/><Relationship Id="rId31" Type="http://schemas.openxmlformats.org/officeDocument/2006/relationships/tags" Target="../tags/tag221.xml"/><Relationship Id="rId30" Type="http://schemas.openxmlformats.org/officeDocument/2006/relationships/tags" Target="../tags/tag220.xml"/><Relationship Id="rId3" Type="http://schemas.openxmlformats.org/officeDocument/2006/relationships/tags" Target="../tags/tag196.xml"/><Relationship Id="rId29" Type="http://schemas.openxmlformats.org/officeDocument/2006/relationships/tags" Target="../tags/tag219.xml"/><Relationship Id="rId28" Type="http://schemas.openxmlformats.org/officeDocument/2006/relationships/tags" Target="../tags/tag218.xml"/><Relationship Id="rId27" Type="http://schemas.openxmlformats.org/officeDocument/2006/relationships/tags" Target="../tags/tag217.xml"/><Relationship Id="rId26" Type="http://schemas.openxmlformats.org/officeDocument/2006/relationships/tags" Target="../tags/tag216.xml"/><Relationship Id="rId25" Type="http://schemas.openxmlformats.org/officeDocument/2006/relationships/tags" Target="../tags/tag215.xml"/><Relationship Id="rId24" Type="http://schemas.openxmlformats.org/officeDocument/2006/relationships/tags" Target="../tags/tag214.xml"/><Relationship Id="rId23" Type="http://schemas.openxmlformats.org/officeDocument/2006/relationships/tags" Target="../tags/tag213.xml"/><Relationship Id="rId22" Type="http://schemas.openxmlformats.org/officeDocument/2006/relationships/tags" Target="../tags/tag212.xml"/><Relationship Id="rId21" Type="http://schemas.openxmlformats.org/officeDocument/2006/relationships/tags" Target="../tags/tag211.xml"/><Relationship Id="rId20" Type="http://schemas.openxmlformats.org/officeDocument/2006/relationships/tags" Target="../tags/tag210.xml"/><Relationship Id="rId2" Type="http://schemas.openxmlformats.org/officeDocument/2006/relationships/tags" Target="../tags/tag195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image" Target="../media/image5.svg"/><Relationship Id="rId15" Type="http://schemas.openxmlformats.org/officeDocument/2006/relationships/image" Target="../media/image4.png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image" Target="../media/image6.png"/><Relationship Id="rId4" Type="http://schemas.openxmlformats.org/officeDocument/2006/relationships/tags" Target="../tags/tag226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252.xml"/><Relationship Id="rId32" Type="http://schemas.openxmlformats.org/officeDocument/2006/relationships/tags" Target="../tags/tag251.xml"/><Relationship Id="rId31" Type="http://schemas.openxmlformats.org/officeDocument/2006/relationships/tags" Target="../tags/tag250.xml"/><Relationship Id="rId30" Type="http://schemas.openxmlformats.org/officeDocument/2006/relationships/tags" Target="../tags/tag249.xml"/><Relationship Id="rId3" Type="http://schemas.openxmlformats.org/officeDocument/2006/relationships/tags" Target="../tags/tag225.xml"/><Relationship Id="rId29" Type="http://schemas.openxmlformats.org/officeDocument/2006/relationships/tags" Target="../tags/tag248.xml"/><Relationship Id="rId28" Type="http://schemas.openxmlformats.org/officeDocument/2006/relationships/tags" Target="../tags/tag247.xml"/><Relationship Id="rId27" Type="http://schemas.openxmlformats.org/officeDocument/2006/relationships/tags" Target="../tags/tag246.xml"/><Relationship Id="rId26" Type="http://schemas.openxmlformats.org/officeDocument/2006/relationships/tags" Target="../tags/tag245.xml"/><Relationship Id="rId25" Type="http://schemas.openxmlformats.org/officeDocument/2006/relationships/tags" Target="../tags/tag244.xml"/><Relationship Id="rId24" Type="http://schemas.openxmlformats.org/officeDocument/2006/relationships/tags" Target="../tags/tag243.xml"/><Relationship Id="rId23" Type="http://schemas.openxmlformats.org/officeDocument/2006/relationships/tags" Target="../tags/tag242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tags" Target="../tags/tag224.xml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image" Target="../media/image5.svg"/><Relationship Id="rId15" Type="http://schemas.openxmlformats.org/officeDocument/2006/relationships/image" Target="../media/image4.png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场景素材拍摄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kumimoji="0" lang="en-US" altLang="zh-CN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摄影</a:t>
              </a: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构图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zh-CN" altLang="en-US" sz="2400">
              <a:solidFill>
                <a:schemeClr val="bg1"/>
              </a:solidFill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861945" y="1592580"/>
            <a:ext cx="810006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什么是构图？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>
                <a:solidFill>
                  <a:schemeClr val="bg1"/>
                </a:solidFill>
                <a:effectLst/>
                <a:sym typeface="+mn-ea"/>
              </a:rPr>
              <a:t>       </a:t>
            </a:r>
            <a:r>
              <a:rPr lang="zh-CN" altLang="en-US" sz="2800">
                <a:solidFill>
                  <a:schemeClr val="bg1"/>
                </a:solidFill>
                <a:effectLst/>
                <a:sym typeface="+mn-ea"/>
              </a:rPr>
              <a:t>有意识地安排画面中元素的位置和关系，以创造出富有美感且能够传达出我们拍摄意图的图像。一个良好的构图能引导观众的视线流动，突出主题，增强视觉冲击力，让你的作品在无数的图片中脱颖而出。</a:t>
            </a:r>
            <a:endParaRPr lang="zh-CN" altLang="en-US" sz="2800">
              <a:solidFill>
                <a:schemeClr val="bg1"/>
              </a:solidFill>
              <a:effectLst/>
            </a:endParaRPr>
          </a:p>
          <a:p>
            <a:pPr marL="0" indent="0" algn="l"/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237230" y="2218055"/>
            <a:ext cx="73717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在摄影中，我们不仅仅是在记录景象，我们在讲述一个故事，传递情感。如何在有限的画面之内做到这一点呢？答案就在于构图。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237230" y="2218055"/>
            <a:ext cx="73717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通过对画面中元素进行巧妙的排布，我们可以引导观众的注意力，营造氛围，甚至可以引发观众的共鸣。构图是我们表达创意和感情的语言。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概念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3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237230" y="1875155"/>
            <a:ext cx="73717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三分法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将画面分为三等分，横向和纵向各划两条线，将画面分割成九宫格。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723091"/>
            <a:ext cx="2043476" cy="575945"/>
            <a:chOff x="132" y="1521"/>
            <a:chExt cx="3218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构图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法则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6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7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" name="等腰三角形 4"/>
          <p:cNvSpPr/>
          <p:nvPr>
            <p:custDataLst>
              <p:tags r:id="rId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2" name="组合 1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2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3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575685" y="2083435"/>
            <a:ext cx="73717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探讨一下“引导线”这一概念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审视一幅作品时，你的目光往往会沿着某些线条或形状移动。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723091"/>
            <a:ext cx="2043476" cy="575945"/>
            <a:chOff x="132" y="1521"/>
            <a:chExt cx="3218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构图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法则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6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7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" name="等腰三角形 4"/>
          <p:cNvSpPr/>
          <p:nvPr>
            <p:custDataLst>
              <p:tags r:id="rId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2" name="组合 1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2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3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3064510" y="2083435"/>
            <a:ext cx="78828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平衡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其核心是考虑到画面内各个元素的视觉重量。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723091"/>
            <a:ext cx="2043476" cy="575945"/>
            <a:chOff x="132" y="1521"/>
            <a:chExt cx="3218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构图</a:t>
                </a:r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法则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264510" y="110383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>
              <p:custDataLst>
                <p:tags r:id="rId6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>
              <p:custDataLst>
                <p:tags r:id="rId7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" name="等腰三角形 4"/>
          <p:cNvSpPr/>
          <p:nvPr>
            <p:custDataLst>
              <p:tags r:id="rId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2" name="组合 1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5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8" name="图形 96" descr="照相机 纯色填充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22" name="组合 2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4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图形 107" descr="照相机 纯色填充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29" name="组合 28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1" name="MH_Other_363"/>
                <p:cNvSpPr/>
                <p:nvPr>
                  <p:custDataLst>
                    <p:tags r:id="rId2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2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2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3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总结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757295" y="2341880"/>
            <a:ext cx="659574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我们学会用镜头去观察世界，深入生活，用充满感情的视角去记录家乡大地的每一处风景，每一个劳动者的汗水，每一个季节的变迁。不仅承载着记忆，也传递着未来。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210820" y="99695"/>
            <a:ext cx="3072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摄影</a:t>
            </a:r>
            <a:r>
              <a:rPr lang="zh-CN" altLang="en-US" sz="2400" b="1" dirty="0">
                <a:solidFill>
                  <a:srgbClr val="FFBA55"/>
                </a:solidFill>
                <a:latin typeface="+中文标题" charset="0"/>
                <a:ea typeface="+mj-ea"/>
                <a:sym typeface="+mn-ea"/>
              </a:rPr>
              <a:t>构图</a:t>
            </a:r>
            <a:endParaRPr lang="zh-CN" altLang="en-US" sz="2400" b="1" dirty="0">
              <a:solidFill>
                <a:srgbClr val="FFBA55"/>
              </a:solidFill>
              <a:latin typeface="+中文标题" charset="0"/>
              <a:ea typeface="+mj-ea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7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WPS 文字</Application>
  <PresentationFormat>宽屏</PresentationFormat>
  <Paragraphs>107</Paragraphs>
  <Slides>8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苹方-简</vt:lpstr>
      <vt:lpstr>Calibri</vt:lpstr>
      <vt:lpstr>宋体</vt:lpstr>
      <vt:lpstr>Arial Unicode MS</vt:lpstr>
      <vt:lpstr>Helvetica Neue</vt:lpstr>
      <vt:lpstr>汉仪书宋二KW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216</cp:revision>
  <dcterms:created xsi:type="dcterms:W3CDTF">2024-06-05T11:54:02Z</dcterms:created>
  <dcterms:modified xsi:type="dcterms:W3CDTF">2024-06-05T11:54:02Z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18ED3D8B132DAB74DA51606665F28C6B_43</vt:lpwstr>
  </property>
</Properties>
</file>